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3" r:id="rId2"/>
    <p:sldId id="288" r:id="rId3"/>
    <p:sldId id="290" r:id="rId4"/>
    <p:sldId id="303" r:id="rId5"/>
    <p:sldId id="301" r:id="rId6"/>
    <p:sldId id="304" r:id="rId7"/>
    <p:sldId id="305" r:id="rId8"/>
    <p:sldId id="287" r:id="rId9"/>
    <p:sldId id="307" r:id="rId10"/>
    <p:sldId id="306" r:id="rId11"/>
    <p:sldId id="302" r:id="rId12"/>
    <p:sldId id="26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03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DF72C-DBDE-458C-902B-133B712A254B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98F88-B4CF-4D5D-9C90-88A20677D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028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8895E-1066-4BB6-97ED-D3F2E530645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8895E-1066-4BB6-97ED-D3F2E530645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8895E-1066-4BB6-97ED-D3F2E530645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FB7D-4E28-443E-A0E0-9AEC5D3891C7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C256-A75C-4252-8CEE-4D26C52B5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68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FB7D-4E28-443E-A0E0-9AEC5D3891C7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C256-A75C-4252-8CEE-4D26C52B5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93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FB7D-4E28-443E-A0E0-9AEC5D3891C7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C256-A75C-4252-8CEE-4D26C52B5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652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FB7D-4E28-443E-A0E0-9AEC5D3891C7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C256-A75C-4252-8CEE-4D26C52B5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81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FB7D-4E28-443E-A0E0-9AEC5D3891C7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C256-A75C-4252-8CEE-4D26C52B5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45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FB7D-4E28-443E-A0E0-9AEC5D3891C7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C256-A75C-4252-8CEE-4D26C52B5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249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FB7D-4E28-443E-A0E0-9AEC5D3891C7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C256-A75C-4252-8CEE-4D26C52B5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759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FB7D-4E28-443E-A0E0-9AEC5D3891C7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C256-A75C-4252-8CEE-4D26C52B5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FB7D-4E28-443E-A0E0-9AEC5D3891C7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C256-A75C-4252-8CEE-4D26C52B5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876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FB7D-4E28-443E-A0E0-9AEC5D3891C7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C256-A75C-4252-8CEE-4D26C52B5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9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FB7D-4E28-443E-A0E0-9AEC5D3891C7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C256-A75C-4252-8CEE-4D26C52B5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86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1FB7D-4E28-443E-A0E0-9AEC5D3891C7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5C256-A75C-4252-8CEE-4D26C52B5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65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0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10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9.xml"/><Relationship Id="rId7" Type="http://schemas.openxmlformats.org/officeDocument/2006/relationships/image" Target="../media/image9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0.xml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dmin\AppData\Local\Microsoft\Windows\Temporary Internet Files\Content.Outlook\Q2C8BXZT\SuggestedPowerPointPageRevis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8904" y="-90264"/>
            <a:ext cx="8229600" cy="1143000"/>
          </a:xfrm>
        </p:spPr>
        <p:txBody>
          <a:bodyPr/>
          <a:lstStyle/>
          <a:p>
            <a:pPr algn="ctr"/>
            <a:r>
              <a:rPr lang="en-IE" dirty="0" smtClean="0"/>
              <a:t>Susan Hayes, CFA</a:t>
            </a:r>
            <a:endParaRPr lang="en-IE" dirty="0"/>
          </a:p>
        </p:txBody>
      </p:sp>
      <p:sp>
        <p:nvSpPr>
          <p:cNvPr id="16" name="Rounded Rectangle 15"/>
          <p:cNvSpPr/>
          <p:nvPr/>
        </p:nvSpPr>
        <p:spPr>
          <a:xfrm>
            <a:off x="338452" y="1160748"/>
            <a:ext cx="2952328" cy="1584176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23528" y="2982810"/>
            <a:ext cx="2952328" cy="158417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313656" y="4804872"/>
            <a:ext cx="2977124" cy="149515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311264" y="631938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Tweet me @</a:t>
            </a:r>
            <a:r>
              <a:rPr lang="en-IE" b="1" dirty="0" err="1" smtClean="0"/>
              <a:t>SusanHayes</a:t>
            </a:r>
            <a:r>
              <a:rPr lang="en-IE" b="1" dirty="0" smtClean="0"/>
              <a:t>_</a:t>
            </a:r>
            <a:endParaRPr lang="en-IE" b="1" dirty="0"/>
          </a:p>
        </p:txBody>
      </p:sp>
      <p:pic>
        <p:nvPicPr>
          <p:cNvPr id="12" name="Content Placeholder 9" descr="Positive_Economics.png"/>
          <p:cNvPicPr>
            <a:picLocks noGrp="1" noChangeAspect="1"/>
          </p:cNvPicPr>
          <p:nvPr>
            <p:ph sz="half" idx="4294967295"/>
          </p:nvPr>
        </p:nvPicPr>
        <p:blipFill>
          <a:blip r:embed="rId6" cstate="print"/>
          <a:stretch>
            <a:fillRect/>
          </a:stretch>
        </p:blipFill>
        <p:spPr>
          <a:xfrm>
            <a:off x="6660232" y="1268760"/>
            <a:ext cx="2221781" cy="27192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Savvy Womans Guide to Financial Freedom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17596" y="2204864"/>
            <a:ext cx="2387337" cy="2952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SavvyGuide HighRe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3928" y="3374009"/>
            <a:ext cx="2387337" cy="29353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406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41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AppData\Local\Microsoft\Windows\Temporary Internet Files\Content.Outlook\Q2C8BXZT\SuggestedPowerPointPageRevis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5"/>
          <a:stretch/>
        </p:blipFill>
        <p:spPr>
          <a:xfrm>
            <a:off x="277091" y="1268760"/>
            <a:ext cx="2958088" cy="52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59832" y="1674355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	What </a:t>
            </a:r>
            <a:r>
              <a:rPr lang="en-US" sz="3200" dirty="0"/>
              <a:t>could I do today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59832" y="2988241"/>
            <a:ext cx="5184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>
                <a:latin typeface="Constantia" panose="02030602050306030303" pitchFamily="18" charset="0"/>
              </a:defRPr>
            </a:lvl1pPr>
          </a:lstStyle>
          <a:p>
            <a:r>
              <a:rPr lang="en-US" dirty="0" smtClean="0">
                <a:latin typeface="+mn-lt"/>
              </a:rPr>
              <a:t>2	What </a:t>
            </a:r>
            <a:r>
              <a:rPr lang="en-US" dirty="0">
                <a:latin typeface="+mn-lt"/>
              </a:rPr>
              <a:t>could I do by this </a:t>
            </a:r>
            <a:r>
              <a:rPr lang="en-US" dirty="0" smtClean="0">
                <a:latin typeface="+mn-lt"/>
              </a:rPr>
              <a:t>	day </a:t>
            </a:r>
            <a:r>
              <a:rPr lang="en-US" dirty="0">
                <a:latin typeface="+mn-lt"/>
              </a:rPr>
              <a:t>next month?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59832" y="4656038"/>
            <a:ext cx="52565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	Who </a:t>
            </a:r>
            <a:r>
              <a:rPr lang="en-US" sz="3200" dirty="0"/>
              <a:t>could I ask to </a:t>
            </a:r>
            <a:r>
              <a:rPr lang="en-US" sz="3200" dirty="0" smtClean="0"/>
              <a:t>	hold </a:t>
            </a:r>
            <a:r>
              <a:rPr lang="en-US" sz="3200" dirty="0"/>
              <a:t>me accountable?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9168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+mn-lt"/>
                <a:ea typeface="+mn-ea"/>
                <a:cs typeface="+mn-cs"/>
              </a:rPr>
              <a:t>Action!</a:t>
            </a:r>
          </a:p>
        </p:txBody>
      </p:sp>
    </p:spTree>
    <p:extLst>
      <p:ext uri="{BB962C8B-B14F-4D97-AF65-F5344CB8AC3E}">
        <p14:creationId xmlns:p14="http://schemas.microsoft.com/office/powerpoint/2010/main" val="164402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AppData\Local\Microsoft\Windows\Temporary Internet Files\Content.Outlook\Q2C8BXZT\SuggestedPowerPointPageRevis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itre 1"/>
          <p:cNvSpPr txBox="1">
            <a:spLocks/>
          </p:cNvSpPr>
          <p:nvPr/>
        </p:nvSpPr>
        <p:spPr bwMode="auto">
          <a:xfrm>
            <a:off x="1452404" y="3861048"/>
            <a:ext cx="6239192" cy="1321460"/>
          </a:xfrm>
          <a:prstGeom prst="rect">
            <a:avLst/>
          </a:prstGeom>
          <a:noFill/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IE" sz="2500" dirty="0" smtClean="0">
                <a:solidFill>
                  <a:schemeClr val="tx1"/>
                </a:solidFill>
                <a:latin typeface="Constantia" pitchFamily="18" charset="0"/>
              </a:rPr>
              <a:t>“By going after what you truly want, you empower others to follow in your footsteps”</a:t>
            </a:r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IE" sz="2500" dirty="0" smtClean="0">
                <a:solidFill>
                  <a:schemeClr val="tx1"/>
                </a:solidFill>
                <a:latin typeface="Constantia" pitchFamily="18" charset="0"/>
              </a:rPr>
              <a:t>Susan HayesCulleton</a:t>
            </a:r>
            <a:endParaRPr lang="en-IE" sz="2500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5822" y="5589240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Tweet me at </a:t>
            </a:r>
            <a:r>
              <a:rPr lang="en-IE" b="1" dirty="0" smtClean="0"/>
              <a:t>@SusanHayes_</a:t>
            </a:r>
          </a:p>
          <a:p>
            <a:pPr algn="ctr"/>
            <a:endParaRPr lang="en-IE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15" y="1412776"/>
            <a:ext cx="7117883" cy="201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0" y="188913"/>
            <a:ext cx="9144000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5"/>
          <p:cNvSpPr>
            <a:spLocks noEditPoints="1"/>
          </p:cNvSpPr>
          <p:nvPr/>
        </p:nvSpPr>
        <p:spPr bwMode="auto">
          <a:xfrm>
            <a:off x="0" y="188913"/>
            <a:ext cx="9144000" cy="6462713"/>
          </a:xfrm>
          <a:custGeom>
            <a:avLst/>
            <a:gdLst>
              <a:gd name="T0" fmla="*/ 9813 w 24000"/>
              <a:gd name="T1" fmla="*/ 678 h 16963"/>
              <a:gd name="T2" fmla="*/ 9027 w 24000"/>
              <a:gd name="T3" fmla="*/ 753 h 16963"/>
              <a:gd name="T4" fmla="*/ 10922 w 24000"/>
              <a:gd name="T5" fmla="*/ 640 h 16963"/>
              <a:gd name="T6" fmla="*/ 12255 w 24000"/>
              <a:gd name="T7" fmla="*/ 663 h 16963"/>
              <a:gd name="T8" fmla="*/ 13828 w 24000"/>
              <a:gd name="T9" fmla="*/ 677 h 16963"/>
              <a:gd name="T10" fmla="*/ 14996 w 24000"/>
              <a:gd name="T11" fmla="*/ 729 h 16963"/>
              <a:gd name="T12" fmla="*/ 12837 w 24000"/>
              <a:gd name="T13" fmla="*/ 639 h 16963"/>
              <a:gd name="T14" fmla="*/ 15442 w 24000"/>
              <a:gd name="T15" fmla="*/ 762 h 16963"/>
              <a:gd name="T16" fmla="*/ 7004 w 24000"/>
              <a:gd name="T17" fmla="*/ 922 h 16963"/>
              <a:gd name="T18" fmla="*/ 6473 w 24000"/>
              <a:gd name="T19" fmla="*/ 1005 h 16963"/>
              <a:gd name="T20" fmla="*/ 16248 w 24000"/>
              <a:gd name="T21" fmla="*/ 846 h 16963"/>
              <a:gd name="T22" fmla="*/ 16935 w 24000"/>
              <a:gd name="T23" fmla="*/ 954 h 16963"/>
              <a:gd name="T24" fmla="*/ 17782 w 24000"/>
              <a:gd name="T25" fmla="*/ 1046 h 16963"/>
              <a:gd name="T26" fmla="*/ 18630 w 24000"/>
              <a:gd name="T27" fmla="*/ 1235 h 16963"/>
              <a:gd name="T28" fmla="*/ 5268 w 24000"/>
              <a:gd name="T29" fmla="*/ 1206 h 16963"/>
              <a:gd name="T30" fmla="*/ 19315 w 24000"/>
              <a:gd name="T31" fmla="*/ 1392 h 16963"/>
              <a:gd name="T32" fmla="*/ 19920 w 24000"/>
              <a:gd name="T33" fmla="*/ 1528 h 16963"/>
              <a:gd name="T34" fmla="*/ 3902 w 24000"/>
              <a:gd name="T35" fmla="*/ 1553 h 16963"/>
              <a:gd name="T36" fmla="*/ 3467 w 24000"/>
              <a:gd name="T37" fmla="*/ 1697 h 16963"/>
              <a:gd name="T38" fmla="*/ 9887 w 24000"/>
              <a:gd name="T39" fmla="*/ 1607 h 16963"/>
              <a:gd name="T40" fmla="*/ 21090 w 24000"/>
              <a:gd name="T41" fmla="*/ 2009 h 16963"/>
              <a:gd name="T42" fmla="*/ 2207 w 24000"/>
              <a:gd name="T43" fmla="*/ 3097 h 16963"/>
              <a:gd name="T44" fmla="*/ 2249 w 24000"/>
              <a:gd name="T45" fmla="*/ 2374 h 16963"/>
              <a:gd name="T46" fmla="*/ 21696 w 24000"/>
              <a:gd name="T47" fmla="*/ 2657 h 16963"/>
              <a:gd name="T48" fmla="*/ 5394 w 24000"/>
              <a:gd name="T49" fmla="*/ 3284 h 16963"/>
              <a:gd name="T50" fmla="*/ 21240 w 24000"/>
              <a:gd name="T51" fmla="*/ 3421 h 16963"/>
              <a:gd name="T52" fmla="*/ 20688 w 24000"/>
              <a:gd name="T53" fmla="*/ 3703 h 16963"/>
              <a:gd name="T54" fmla="*/ 20329 w 24000"/>
              <a:gd name="T55" fmla="*/ 3857 h 16963"/>
              <a:gd name="T56" fmla="*/ 20447 w 24000"/>
              <a:gd name="T57" fmla="*/ 3788 h 16963"/>
              <a:gd name="T58" fmla="*/ 4508 w 24000"/>
              <a:gd name="T59" fmla="*/ 4150 h 16963"/>
              <a:gd name="T60" fmla="*/ 19832 w 24000"/>
              <a:gd name="T61" fmla="*/ 4096 h 16963"/>
              <a:gd name="T62" fmla="*/ 18825 w 24000"/>
              <a:gd name="T63" fmla="*/ 4269 h 16963"/>
              <a:gd name="T64" fmla="*/ 18105 w 24000"/>
              <a:gd name="T65" fmla="*/ 4426 h 16963"/>
              <a:gd name="T66" fmla="*/ 5239 w 24000"/>
              <a:gd name="T67" fmla="*/ 4379 h 16963"/>
              <a:gd name="T68" fmla="*/ 17506 w 24000"/>
              <a:gd name="T69" fmla="*/ 4509 h 16963"/>
              <a:gd name="T70" fmla="*/ 16490 w 24000"/>
              <a:gd name="T71" fmla="*/ 4632 h 16963"/>
              <a:gd name="T72" fmla="*/ 5963 w 24000"/>
              <a:gd name="T73" fmla="*/ 4795 h 16963"/>
              <a:gd name="T74" fmla="*/ 7333 w 24000"/>
              <a:gd name="T75" fmla="*/ 4638 h 16963"/>
              <a:gd name="T76" fmla="*/ 8332 w 24000"/>
              <a:gd name="T77" fmla="*/ 4919 h 16963"/>
              <a:gd name="T78" fmla="*/ 20201 w 24000"/>
              <a:gd name="T79" fmla="*/ 4885 h 16963"/>
              <a:gd name="T80" fmla="*/ 20119 w 24000"/>
              <a:gd name="T81" fmla="*/ 5154 h 16963"/>
              <a:gd name="T82" fmla="*/ 16263 w 24000"/>
              <a:gd name="T83" fmla="*/ 4724 h 16963"/>
              <a:gd name="T84" fmla="*/ 14596 w 24000"/>
              <a:gd name="T85" fmla="*/ 4794 h 16963"/>
              <a:gd name="T86" fmla="*/ 14916 w 24000"/>
              <a:gd name="T87" fmla="*/ 4827 h 16963"/>
              <a:gd name="T88" fmla="*/ 8982 w 24000"/>
              <a:gd name="T89" fmla="*/ 5072 h 16963"/>
              <a:gd name="T90" fmla="*/ 11284 w 24000"/>
              <a:gd name="T91" fmla="*/ 4870 h 16963"/>
              <a:gd name="T92" fmla="*/ 12175 w 24000"/>
              <a:gd name="T93" fmla="*/ 5557 h 16963"/>
              <a:gd name="T94" fmla="*/ 10759 w 24000"/>
              <a:gd name="T95" fmla="*/ 4872 h 16963"/>
              <a:gd name="T96" fmla="*/ 13102 w 24000"/>
              <a:gd name="T97" fmla="*/ 4849 h 16963"/>
              <a:gd name="T98" fmla="*/ 12292 w 24000"/>
              <a:gd name="T99" fmla="*/ 5760 h 16963"/>
              <a:gd name="T100" fmla="*/ 13344 w 24000"/>
              <a:gd name="T101" fmla="*/ 4840 h 16963"/>
              <a:gd name="T102" fmla="*/ 5550 w 24000"/>
              <a:gd name="T103" fmla="*/ 5284 h 16963"/>
              <a:gd name="T104" fmla="*/ 15604 w 24000"/>
              <a:gd name="T105" fmla="*/ 5197 h 16963"/>
              <a:gd name="T106" fmla="*/ 16244 w 24000"/>
              <a:gd name="T107" fmla="*/ 5718 h 16963"/>
              <a:gd name="T108" fmla="*/ 8745 w 24000"/>
              <a:gd name="T109" fmla="*/ 5755 h 16963"/>
              <a:gd name="T110" fmla="*/ 4537 w 24000"/>
              <a:gd name="T111" fmla="*/ 7101 h 16963"/>
              <a:gd name="T112" fmla="*/ 19725 w 24000"/>
              <a:gd name="T113" fmla="*/ 6749 h 16963"/>
              <a:gd name="T114" fmla="*/ 17716 w 24000"/>
              <a:gd name="T115" fmla="*/ 10364 h 16963"/>
              <a:gd name="T116" fmla="*/ 15410 w 24000"/>
              <a:gd name="T117" fmla="*/ 8471 h 16963"/>
              <a:gd name="T118" fmla="*/ 13067 w 24000"/>
              <a:gd name="T119" fmla="*/ 6672 h 16963"/>
              <a:gd name="T120" fmla="*/ 9389 w 24000"/>
              <a:gd name="T121" fmla="*/ 7413 h 16963"/>
              <a:gd name="T122" fmla="*/ 6028 w 24000"/>
              <a:gd name="T123" fmla="*/ 9049 h 16963"/>
              <a:gd name="T124" fmla="*/ 4642 w 24000"/>
              <a:gd name="T125" fmla="*/ 7246 h 16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000" h="16963">
                <a:moveTo>
                  <a:pt x="0" y="0"/>
                </a:moveTo>
                <a:lnTo>
                  <a:pt x="24000" y="0"/>
                </a:lnTo>
                <a:lnTo>
                  <a:pt x="24000" y="16963"/>
                </a:lnTo>
                <a:lnTo>
                  <a:pt x="0" y="16963"/>
                </a:lnTo>
                <a:lnTo>
                  <a:pt x="0" y="0"/>
                </a:lnTo>
                <a:close/>
                <a:moveTo>
                  <a:pt x="11656" y="619"/>
                </a:moveTo>
                <a:cubicBezTo>
                  <a:pt x="11652" y="625"/>
                  <a:pt x="11643" y="636"/>
                  <a:pt x="11639" y="642"/>
                </a:cubicBezTo>
                <a:cubicBezTo>
                  <a:pt x="11621" y="635"/>
                  <a:pt x="11605" y="627"/>
                  <a:pt x="11588" y="620"/>
                </a:cubicBezTo>
                <a:cubicBezTo>
                  <a:pt x="11575" y="626"/>
                  <a:pt x="11562" y="633"/>
                  <a:pt x="11550" y="639"/>
                </a:cubicBezTo>
                <a:cubicBezTo>
                  <a:pt x="11528" y="630"/>
                  <a:pt x="11505" y="615"/>
                  <a:pt x="11483" y="632"/>
                </a:cubicBezTo>
                <a:cubicBezTo>
                  <a:pt x="11462" y="646"/>
                  <a:pt x="11442" y="627"/>
                  <a:pt x="11424" y="620"/>
                </a:cubicBezTo>
                <a:cubicBezTo>
                  <a:pt x="11412" y="627"/>
                  <a:pt x="11400" y="634"/>
                  <a:pt x="11388" y="641"/>
                </a:cubicBezTo>
                <a:cubicBezTo>
                  <a:pt x="11365" y="626"/>
                  <a:pt x="11334" y="614"/>
                  <a:pt x="11313" y="641"/>
                </a:cubicBezTo>
                <a:cubicBezTo>
                  <a:pt x="11295" y="635"/>
                  <a:pt x="11278" y="628"/>
                  <a:pt x="11261" y="621"/>
                </a:cubicBezTo>
                <a:cubicBezTo>
                  <a:pt x="11249" y="628"/>
                  <a:pt x="11238" y="634"/>
                  <a:pt x="11227" y="641"/>
                </a:cubicBezTo>
                <a:cubicBezTo>
                  <a:pt x="11199" y="620"/>
                  <a:pt x="11167" y="628"/>
                  <a:pt x="11137" y="640"/>
                </a:cubicBezTo>
                <a:cubicBezTo>
                  <a:pt x="11115" y="620"/>
                  <a:pt x="11087" y="629"/>
                  <a:pt x="11063" y="639"/>
                </a:cubicBezTo>
                <a:cubicBezTo>
                  <a:pt x="11034" y="624"/>
                  <a:pt x="11003" y="630"/>
                  <a:pt x="10974" y="640"/>
                </a:cubicBezTo>
                <a:cubicBezTo>
                  <a:pt x="10964" y="633"/>
                  <a:pt x="10952" y="630"/>
                  <a:pt x="10940" y="631"/>
                </a:cubicBezTo>
                <a:cubicBezTo>
                  <a:pt x="10881" y="639"/>
                  <a:pt x="10822" y="633"/>
                  <a:pt x="10763" y="637"/>
                </a:cubicBezTo>
                <a:cubicBezTo>
                  <a:pt x="10694" y="645"/>
                  <a:pt x="10624" y="640"/>
                  <a:pt x="10554" y="641"/>
                </a:cubicBezTo>
                <a:lnTo>
                  <a:pt x="10562" y="667"/>
                </a:lnTo>
                <a:cubicBezTo>
                  <a:pt x="10544" y="679"/>
                  <a:pt x="10505" y="675"/>
                  <a:pt x="10519" y="643"/>
                </a:cubicBezTo>
                <a:cubicBezTo>
                  <a:pt x="10506" y="643"/>
                  <a:pt x="10494" y="643"/>
                  <a:pt x="10481" y="642"/>
                </a:cubicBezTo>
                <a:cubicBezTo>
                  <a:pt x="10485" y="670"/>
                  <a:pt x="10467" y="678"/>
                  <a:pt x="10442" y="677"/>
                </a:cubicBezTo>
                <a:cubicBezTo>
                  <a:pt x="10441" y="669"/>
                  <a:pt x="10440" y="652"/>
                  <a:pt x="10440" y="644"/>
                </a:cubicBezTo>
                <a:cubicBezTo>
                  <a:pt x="10425" y="644"/>
                  <a:pt x="10411" y="645"/>
                  <a:pt x="10397" y="646"/>
                </a:cubicBezTo>
                <a:cubicBezTo>
                  <a:pt x="10397" y="653"/>
                  <a:pt x="10396" y="668"/>
                  <a:pt x="10396" y="675"/>
                </a:cubicBezTo>
                <a:cubicBezTo>
                  <a:pt x="10386" y="675"/>
                  <a:pt x="10368" y="675"/>
                  <a:pt x="10358" y="675"/>
                </a:cubicBezTo>
                <a:cubicBezTo>
                  <a:pt x="10358" y="667"/>
                  <a:pt x="10357" y="652"/>
                  <a:pt x="10357" y="645"/>
                </a:cubicBezTo>
                <a:cubicBezTo>
                  <a:pt x="10335" y="647"/>
                  <a:pt x="10309" y="646"/>
                  <a:pt x="10315" y="675"/>
                </a:cubicBezTo>
                <a:cubicBezTo>
                  <a:pt x="10306" y="675"/>
                  <a:pt x="10288" y="675"/>
                  <a:pt x="10279" y="675"/>
                </a:cubicBezTo>
                <a:cubicBezTo>
                  <a:pt x="10278" y="668"/>
                  <a:pt x="10278" y="654"/>
                  <a:pt x="10278" y="647"/>
                </a:cubicBezTo>
                <a:cubicBezTo>
                  <a:pt x="10257" y="650"/>
                  <a:pt x="10229" y="647"/>
                  <a:pt x="10232" y="677"/>
                </a:cubicBezTo>
                <a:cubicBezTo>
                  <a:pt x="10223" y="677"/>
                  <a:pt x="10205" y="678"/>
                  <a:pt x="10196" y="678"/>
                </a:cubicBezTo>
                <a:cubicBezTo>
                  <a:pt x="10196" y="671"/>
                  <a:pt x="10195" y="657"/>
                  <a:pt x="10195" y="650"/>
                </a:cubicBezTo>
                <a:cubicBezTo>
                  <a:pt x="10174" y="650"/>
                  <a:pt x="10148" y="648"/>
                  <a:pt x="10153" y="678"/>
                </a:cubicBezTo>
                <a:cubicBezTo>
                  <a:pt x="10145" y="678"/>
                  <a:pt x="10130" y="678"/>
                  <a:pt x="10122" y="678"/>
                </a:cubicBezTo>
                <a:cubicBezTo>
                  <a:pt x="10120" y="659"/>
                  <a:pt x="10100" y="648"/>
                  <a:pt x="10084" y="659"/>
                </a:cubicBezTo>
                <a:cubicBezTo>
                  <a:pt x="10072" y="675"/>
                  <a:pt x="10054" y="680"/>
                  <a:pt x="10035" y="681"/>
                </a:cubicBezTo>
                <a:lnTo>
                  <a:pt x="10034" y="656"/>
                </a:lnTo>
                <a:cubicBezTo>
                  <a:pt x="10013" y="660"/>
                  <a:pt x="9994" y="670"/>
                  <a:pt x="9974" y="678"/>
                </a:cubicBezTo>
                <a:cubicBezTo>
                  <a:pt x="9952" y="668"/>
                  <a:pt x="9922" y="649"/>
                  <a:pt x="9906" y="679"/>
                </a:cubicBezTo>
                <a:cubicBezTo>
                  <a:pt x="9900" y="679"/>
                  <a:pt x="9887" y="679"/>
                  <a:pt x="9881" y="678"/>
                </a:cubicBezTo>
                <a:cubicBezTo>
                  <a:pt x="9863" y="654"/>
                  <a:pt x="9835" y="673"/>
                  <a:pt x="9813" y="678"/>
                </a:cubicBezTo>
                <a:cubicBezTo>
                  <a:pt x="9792" y="673"/>
                  <a:pt x="9770" y="668"/>
                  <a:pt x="9749" y="678"/>
                </a:cubicBezTo>
                <a:cubicBezTo>
                  <a:pt x="9684" y="681"/>
                  <a:pt x="9620" y="680"/>
                  <a:pt x="9555" y="683"/>
                </a:cubicBezTo>
                <a:cubicBezTo>
                  <a:pt x="9551" y="709"/>
                  <a:pt x="9537" y="722"/>
                  <a:pt x="9510" y="716"/>
                </a:cubicBezTo>
                <a:cubicBezTo>
                  <a:pt x="9510" y="708"/>
                  <a:pt x="9510" y="692"/>
                  <a:pt x="9510" y="684"/>
                </a:cubicBezTo>
                <a:cubicBezTo>
                  <a:pt x="9490" y="687"/>
                  <a:pt x="9461" y="683"/>
                  <a:pt x="9467" y="713"/>
                </a:cubicBezTo>
                <a:cubicBezTo>
                  <a:pt x="9459" y="713"/>
                  <a:pt x="9441" y="713"/>
                  <a:pt x="9433" y="712"/>
                </a:cubicBezTo>
                <a:cubicBezTo>
                  <a:pt x="9441" y="674"/>
                  <a:pt x="9374" y="682"/>
                  <a:pt x="9387" y="719"/>
                </a:cubicBezTo>
                <a:cubicBezTo>
                  <a:pt x="9365" y="720"/>
                  <a:pt x="9346" y="716"/>
                  <a:pt x="9343" y="691"/>
                </a:cubicBezTo>
                <a:cubicBezTo>
                  <a:pt x="9323" y="694"/>
                  <a:pt x="9303" y="697"/>
                  <a:pt x="9302" y="722"/>
                </a:cubicBezTo>
                <a:cubicBezTo>
                  <a:pt x="9278" y="711"/>
                  <a:pt x="9255" y="697"/>
                  <a:pt x="9228" y="698"/>
                </a:cubicBezTo>
                <a:lnTo>
                  <a:pt x="9231" y="723"/>
                </a:lnTo>
                <a:cubicBezTo>
                  <a:pt x="9210" y="721"/>
                  <a:pt x="9191" y="715"/>
                  <a:pt x="9173" y="703"/>
                </a:cubicBezTo>
                <a:cubicBezTo>
                  <a:pt x="9148" y="707"/>
                  <a:pt x="9124" y="733"/>
                  <a:pt x="9099" y="709"/>
                </a:cubicBezTo>
                <a:cubicBezTo>
                  <a:pt x="9049" y="723"/>
                  <a:pt x="8996" y="719"/>
                  <a:pt x="8944" y="721"/>
                </a:cubicBezTo>
                <a:cubicBezTo>
                  <a:pt x="8944" y="729"/>
                  <a:pt x="8945" y="746"/>
                  <a:pt x="8945" y="754"/>
                </a:cubicBezTo>
                <a:cubicBezTo>
                  <a:pt x="8936" y="754"/>
                  <a:pt x="8917" y="755"/>
                  <a:pt x="8907" y="755"/>
                </a:cubicBezTo>
                <a:lnTo>
                  <a:pt x="8905" y="725"/>
                </a:lnTo>
                <a:cubicBezTo>
                  <a:pt x="8892" y="724"/>
                  <a:pt x="8878" y="724"/>
                  <a:pt x="8865" y="724"/>
                </a:cubicBezTo>
                <a:cubicBezTo>
                  <a:pt x="8865" y="732"/>
                  <a:pt x="8865" y="747"/>
                  <a:pt x="8865" y="755"/>
                </a:cubicBezTo>
                <a:cubicBezTo>
                  <a:pt x="8842" y="756"/>
                  <a:pt x="8823" y="752"/>
                  <a:pt x="8818" y="727"/>
                </a:cubicBezTo>
                <a:cubicBezTo>
                  <a:pt x="8806" y="728"/>
                  <a:pt x="8795" y="729"/>
                  <a:pt x="8783" y="731"/>
                </a:cubicBezTo>
                <a:cubicBezTo>
                  <a:pt x="8783" y="737"/>
                  <a:pt x="8784" y="751"/>
                  <a:pt x="8784" y="757"/>
                </a:cubicBezTo>
                <a:cubicBezTo>
                  <a:pt x="8774" y="758"/>
                  <a:pt x="8753" y="758"/>
                  <a:pt x="8742" y="759"/>
                </a:cubicBezTo>
                <a:cubicBezTo>
                  <a:pt x="8743" y="752"/>
                  <a:pt x="8744" y="740"/>
                  <a:pt x="8745" y="734"/>
                </a:cubicBezTo>
                <a:cubicBezTo>
                  <a:pt x="8734" y="734"/>
                  <a:pt x="8711" y="736"/>
                  <a:pt x="8700" y="737"/>
                </a:cubicBezTo>
                <a:lnTo>
                  <a:pt x="8709" y="760"/>
                </a:lnTo>
                <a:cubicBezTo>
                  <a:pt x="8683" y="767"/>
                  <a:pt x="8666" y="759"/>
                  <a:pt x="8659" y="738"/>
                </a:cubicBezTo>
                <a:cubicBezTo>
                  <a:pt x="8628" y="734"/>
                  <a:pt x="8602" y="784"/>
                  <a:pt x="8574" y="745"/>
                </a:cubicBezTo>
                <a:cubicBezTo>
                  <a:pt x="8525" y="765"/>
                  <a:pt x="8471" y="754"/>
                  <a:pt x="8420" y="761"/>
                </a:cubicBezTo>
                <a:cubicBezTo>
                  <a:pt x="8420" y="773"/>
                  <a:pt x="8420" y="785"/>
                  <a:pt x="8419" y="797"/>
                </a:cubicBezTo>
                <a:cubicBezTo>
                  <a:pt x="8432" y="796"/>
                  <a:pt x="8445" y="795"/>
                  <a:pt x="8458" y="794"/>
                </a:cubicBezTo>
                <a:cubicBezTo>
                  <a:pt x="8460" y="786"/>
                  <a:pt x="8464" y="771"/>
                  <a:pt x="8466" y="764"/>
                </a:cubicBezTo>
                <a:cubicBezTo>
                  <a:pt x="8475" y="764"/>
                  <a:pt x="8494" y="764"/>
                  <a:pt x="8503" y="763"/>
                </a:cubicBezTo>
                <a:cubicBezTo>
                  <a:pt x="8503" y="770"/>
                  <a:pt x="8502" y="784"/>
                  <a:pt x="8501" y="791"/>
                </a:cubicBezTo>
                <a:cubicBezTo>
                  <a:pt x="8522" y="788"/>
                  <a:pt x="8551" y="792"/>
                  <a:pt x="8545" y="761"/>
                </a:cubicBezTo>
                <a:cubicBezTo>
                  <a:pt x="8554" y="761"/>
                  <a:pt x="8572" y="760"/>
                  <a:pt x="8581" y="760"/>
                </a:cubicBezTo>
                <a:cubicBezTo>
                  <a:pt x="8582" y="766"/>
                  <a:pt x="8582" y="779"/>
                  <a:pt x="8583" y="786"/>
                </a:cubicBezTo>
                <a:cubicBezTo>
                  <a:pt x="8602" y="784"/>
                  <a:pt x="8624" y="785"/>
                  <a:pt x="8628" y="761"/>
                </a:cubicBezTo>
                <a:lnTo>
                  <a:pt x="8653" y="759"/>
                </a:lnTo>
                <a:cubicBezTo>
                  <a:pt x="8670" y="795"/>
                  <a:pt x="8703" y="768"/>
                  <a:pt x="8727" y="756"/>
                </a:cubicBezTo>
                <a:cubicBezTo>
                  <a:pt x="8733" y="760"/>
                  <a:pt x="8746" y="769"/>
                  <a:pt x="8752" y="773"/>
                </a:cubicBezTo>
                <a:cubicBezTo>
                  <a:pt x="8826" y="745"/>
                  <a:pt x="8906" y="765"/>
                  <a:pt x="8983" y="753"/>
                </a:cubicBezTo>
                <a:cubicBezTo>
                  <a:pt x="8984" y="746"/>
                  <a:pt x="8987" y="732"/>
                  <a:pt x="8988" y="724"/>
                </a:cubicBezTo>
                <a:cubicBezTo>
                  <a:pt x="8998" y="725"/>
                  <a:pt x="9017" y="725"/>
                  <a:pt x="9027" y="725"/>
                </a:cubicBezTo>
                <a:cubicBezTo>
                  <a:pt x="9027" y="732"/>
                  <a:pt x="9027" y="746"/>
                  <a:pt x="9027" y="753"/>
                </a:cubicBezTo>
                <a:cubicBezTo>
                  <a:pt x="9049" y="751"/>
                  <a:pt x="9077" y="753"/>
                  <a:pt x="9069" y="721"/>
                </a:cubicBezTo>
                <a:cubicBezTo>
                  <a:pt x="9079" y="721"/>
                  <a:pt x="9098" y="720"/>
                  <a:pt x="9107" y="719"/>
                </a:cubicBezTo>
                <a:cubicBezTo>
                  <a:pt x="9107" y="727"/>
                  <a:pt x="9106" y="741"/>
                  <a:pt x="9106" y="748"/>
                </a:cubicBezTo>
                <a:cubicBezTo>
                  <a:pt x="9125" y="745"/>
                  <a:pt x="9151" y="749"/>
                  <a:pt x="9152" y="722"/>
                </a:cubicBezTo>
                <a:cubicBezTo>
                  <a:pt x="9160" y="721"/>
                  <a:pt x="9177" y="720"/>
                  <a:pt x="9186" y="719"/>
                </a:cubicBezTo>
                <a:lnTo>
                  <a:pt x="9186" y="743"/>
                </a:lnTo>
                <a:cubicBezTo>
                  <a:pt x="9214" y="740"/>
                  <a:pt x="9239" y="724"/>
                  <a:pt x="9265" y="714"/>
                </a:cubicBezTo>
                <a:cubicBezTo>
                  <a:pt x="9255" y="747"/>
                  <a:pt x="9315" y="745"/>
                  <a:pt x="9313" y="717"/>
                </a:cubicBezTo>
                <a:cubicBezTo>
                  <a:pt x="9330" y="720"/>
                  <a:pt x="9348" y="726"/>
                  <a:pt x="9365" y="729"/>
                </a:cubicBezTo>
                <a:cubicBezTo>
                  <a:pt x="9439" y="711"/>
                  <a:pt x="9517" y="722"/>
                  <a:pt x="9593" y="717"/>
                </a:cubicBezTo>
                <a:cubicBezTo>
                  <a:pt x="9593" y="709"/>
                  <a:pt x="9592" y="692"/>
                  <a:pt x="9592" y="684"/>
                </a:cubicBezTo>
                <a:cubicBezTo>
                  <a:pt x="9601" y="684"/>
                  <a:pt x="9620" y="684"/>
                  <a:pt x="9629" y="684"/>
                </a:cubicBezTo>
                <a:cubicBezTo>
                  <a:pt x="9613" y="727"/>
                  <a:pt x="9688" y="726"/>
                  <a:pt x="9674" y="684"/>
                </a:cubicBezTo>
                <a:cubicBezTo>
                  <a:pt x="9683" y="685"/>
                  <a:pt x="9702" y="685"/>
                  <a:pt x="9712" y="685"/>
                </a:cubicBezTo>
                <a:cubicBezTo>
                  <a:pt x="9711" y="692"/>
                  <a:pt x="9710" y="704"/>
                  <a:pt x="9709" y="711"/>
                </a:cubicBezTo>
                <a:cubicBezTo>
                  <a:pt x="9720" y="711"/>
                  <a:pt x="9741" y="711"/>
                  <a:pt x="9752" y="711"/>
                </a:cubicBezTo>
                <a:cubicBezTo>
                  <a:pt x="9744" y="680"/>
                  <a:pt x="9769" y="679"/>
                  <a:pt x="9794" y="678"/>
                </a:cubicBezTo>
                <a:cubicBezTo>
                  <a:pt x="9793" y="686"/>
                  <a:pt x="9793" y="702"/>
                  <a:pt x="9793" y="711"/>
                </a:cubicBezTo>
                <a:cubicBezTo>
                  <a:pt x="9811" y="707"/>
                  <a:pt x="9837" y="710"/>
                  <a:pt x="9838" y="683"/>
                </a:cubicBezTo>
                <a:cubicBezTo>
                  <a:pt x="9846" y="682"/>
                  <a:pt x="9862" y="679"/>
                  <a:pt x="9871" y="678"/>
                </a:cubicBezTo>
                <a:cubicBezTo>
                  <a:pt x="9871" y="685"/>
                  <a:pt x="9873" y="699"/>
                  <a:pt x="9873" y="706"/>
                </a:cubicBezTo>
                <a:cubicBezTo>
                  <a:pt x="9893" y="704"/>
                  <a:pt x="9918" y="706"/>
                  <a:pt x="9920" y="679"/>
                </a:cubicBezTo>
                <a:cubicBezTo>
                  <a:pt x="9929" y="679"/>
                  <a:pt x="9948" y="679"/>
                  <a:pt x="9958" y="680"/>
                </a:cubicBezTo>
                <a:lnTo>
                  <a:pt x="9952" y="701"/>
                </a:lnTo>
                <a:cubicBezTo>
                  <a:pt x="9970" y="698"/>
                  <a:pt x="10000" y="709"/>
                  <a:pt x="9996" y="679"/>
                </a:cubicBezTo>
                <a:cubicBezTo>
                  <a:pt x="10004" y="679"/>
                  <a:pt x="10020" y="679"/>
                  <a:pt x="10028" y="680"/>
                </a:cubicBezTo>
                <a:cubicBezTo>
                  <a:pt x="10036" y="708"/>
                  <a:pt x="10075" y="702"/>
                  <a:pt x="10084" y="677"/>
                </a:cubicBezTo>
                <a:cubicBezTo>
                  <a:pt x="10099" y="680"/>
                  <a:pt x="10117" y="680"/>
                  <a:pt x="10124" y="697"/>
                </a:cubicBezTo>
                <a:cubicBezTo>
                  <a:pt x="10153" y="685"/>
                  <a:pt x="10183" y="670"/>
                  <a:pt x="10212" y="691"/>
                </a:cubicBezTo>
                <a:cubicBezTo>
                  <a:pt x="10222" y="688"/>
                  <a:pt x="10240" y="683"/>
                  <a:pt x="10249" y="681"/>
                </a:cubicBezTo>
                <a:cubicBezTo>
                  <a:pt x="10342" y="685"/>
                  <a:pt x="10434" y="673"/>
                  <a:pt x="10526" y="682"/>
                </a:cubicBezTo>
                <a:cubicBezTo>
                  <a:pt x="10553" y="685"/>
                  <a:pt x="10578" y="675"/>
                  <a:pt x="10604" y="671"/>
                </a:cubicBezTo>
                <a:cubicBezTo>
                  <a:pt x="10603" y="665"/>
                  <a:pt x="10601" y="652"/>
                  <a:pt x="10599" y="645"/>
                </a:cubicBezTo>
                <a:cubicBezTo>
                  <a:pt x="10609" y="645"/>
                  <a:pt x="10630" y="645"/>
                  <a:pt x="10640" y="645"/>
                </a:cubicBezTo>
                <a:cubicBezTo>
                  <a:pt x="10640" y="653"/>
                  <a:pt x="10641" y="669"/>
                  <a:pt x="10641" y="677"/>
                </a:cubicBezTo>
                <a:cubicBezTo>
                  <a:pt x="10664" y="676"/>
                  <a:pt x="10692" y="678"/>
                  <a:pt x="10683" y="645"/>
                </a:cubicBezTo>
                <a:lnTo>
                  <a:pt x="10721" y="645"/>
                </a:lnTo>
                <a:cubicBezTo>
                  <a:pt x="10720" y="652"/>
                  <a:pt x="10720" y="667"/>
                  <a:pt x="10719" y="674"/>
                </a:cubicBezTo>
                <a:cubicBezTo>
                  <a:pt x="10744" y="675"/>
                  <a:pt x="10770" y="676"/>
                  <a:pt x="10762" y="642"/>
                </a:cubicBezTo>
                <a:cubicBezTo>
                  <a:pt x="10772" y="642"/>
                  <a:pt x="10791" y="642"/>
                  <a:pt x="10801" y="642"/>
                </a:cubicBezTo>
                <a:cubicBezTo>
                  <a:pt x="10792" y="677"/>
                  <a:pt x="10819" y="674"/>
                  <a:pt x="10843" y="672"/>
                </a:cubicBezTo>
                <a:cubicBezTo>
                  <a:pt x="10843" y="665"/>
                  <a:pt x="10842" y="649"/>
                  <a:pt x="10841" y="641"/>
                </a:cubicBezTo>
                <a:cubicBezTo>
                  <a:pt x="10852" y="641"/>
                  <a:pt x="10873" y="641"/>
                  <a:pt x="10883" y="641"/>
                </a:cubicBezTo>
                <a:cubicBezTo>
                  <a:pt x="10882" y="649"/>
                  <a:pt x="10881" y="664"/>
                  <a:pt x="10881" y="671"/>
                </a:cubicBezTo>
                <a:cubicBezTo>
                  <a:pt x="10903" y="670"/>
                  <a:pt x="10934" y="675"/>
                  <a:pt x="10922" y="640"/>
                </a:cubicBezTo>
                <a:cubicBezTo>
                  <a:pt x="10930" y="640"/>
                  <a:pt x="10946" y="642"/>
                  <a:pt x="10953" y="642"/>
                </a:cubicBezTo>
                <a:cubicBezTo>
                  <a:pt x="10961" y="666"/>
                  <a:pt x="10982" y="669"/>
                  <a:pt x="11004" y="668"/>
                </a:cubicBezTo>
                <a:cubicBezTo>
                  <a:pt x="11004" y="661"/>
                  <a:pt x="11004" y="647"/>
                  <a:pt x="11004" y="640"/>
                </a:cubicBezTo>
                <a:cubicBezTo>
                  <a:pt x="11014" y="640"/>
                  <a:pt x="11033" y="640"/>
                  <a:pt x="11042" y="640"/>
                </a:cubicBezTo>
                <a:cubicBezTo>
                  <a:pt x="11024" y="679"/>
                  <a:pt x="11103" y="677"/>
                  <a:pt x="11083" y="641"/>
                </a:cubicBezTo>
                <a:cubicBezTo>
                  <a:pt x="11092" y="641"/>
                  <a:pt x="11110" y="640"/>
                  <a:pt x="11119" y="639"/>
                </a:cubicBezTo>
                <a:cubicBezTo>
                  <a:pt x="11114" y="675"/>
                  <a:pt x="11175" y="675"/>
                  <a:pt x="11169" y="639"/>
                </a:cubicBezTo>
                <a:cubicBezTo>
                  <a:pt x="11179" y="640"/>
                  <a:pt x="11198" y="640"/>
                  <a:pt x="11208" y="641"/>
                </a:cubicBezTo>
                <a:lnTo>
                  <a:pt x="11203" y="663"/>
                </a:lnTo>
                <a:cubicBezTo>
                  <a:pt x="11222" y="661"/>
                  <a:pt x="11255" y="670"/>
                  <a:pt x="11246" y="639"/>
                </a:cubicBezTo>
                <a:cubicBezTo>
                  <a:pt x="11256" y="639"/>
                  <a:pt x="11275" y="640"/>
                  <a:pt x="11284" y="640"/>
                </a:cubicBezTo>
                <a:cubicBezTo>
                  <a:pt x="11284" y="645"/>
                  <a:pt x="11285" y="657"/>
                  <a:pt x="11285" y="663"/>
                </a:cubicBezTo>
                <a:cubicBezTo>
                  <a:pt x="11295" y="662"/>
                  <a:pt x="11316" y="662"/>
                  <a:pt x="11327" y="662"/>
                </a:cubicBezTo>
                <a:cubicBezTo>
                  <a:pt x="11327" y="656"/>
                  <a:pt x="11328" y="645"/>
                  <a:pt x="11328" y="639"/>
                </a:cubicBezTo>
                <a:cubicBezTo>
                  <a:pt x="11338" y="640"/>
                  <a:pt x="11359" y="640"/>
                  <a:pt x="11369" y="640"/>
                </a:cubicBezTo>
                <a:cubicBezTo>
                  <a:pt x="11368" y="645"/>
                  <a:pt x="11366" y="656"/>
                  <a:pt x="11365" y="661"/>
                </a:cubicBezTo>
                <a:cubicBezTo>
                  <a:pt x="11375" y="662"/>
                  <a:pt x="11395" y="663"/>
                  <a:pt x="11406" y="663"/>
                </a:cubicBezTo>
                <a:cubicBezTo>
                  <a:pt x="11406" y="657"/>
                  <a:pt x="11406" y="645"/>
                  <a:pt x="11406" y="639"/>
                </a:cubicBezTo>
                <a:cubicBezTo>
                  <a:pt x="11416" y="639"/>
                  <a:pt x="11436" y="639"/>
                  <a:pt x="11446" y="640"/>
                </a:cubicBezTo>
                <a:cubicBezTo>
                  <a:pt x="11446" y="646"/>
                  <a:pt x="11447" y="658"/>
                  <a:pt x="11447" y="665"/>
                </a:cubicBezTo>
                <a:cubicBezTo>
                  <a:pt x="11466" y="663"/>
                  <a:pt x="11489" y="663"/>
                  <a:pt x="11494" y="639"/>
                </a:cubicBezTo>
                <a:cubicBezTo>
                  <a:pt x="11503" y="640"/>
                  <a:pt x="11522" y="640"/>
                  <a:pt x="11531" y="641"/>
                </a:cubicBezTo>
                <a:cubicBezTo>
                  <a:pt x="11530" y="646"/>
                  <a:pt x="11529" y="658"/>
                  <a:pt x="11529" y="664"/>
                </a:cubicBezTo>
                <a:cubicBezTo>
                  <a:pt x="11547" y="661"/>
                  <a:pt x="11572" y="666"/>
                  <a:pt x="11572" y="639"/>
                </a:cubicBezTo>
                <a:cubicBezTo>
                  <a:pt x="11580" y="639"/>
                  <a:pt x="11596" y="639"/>
                  <a:pt x="11604" y="639"/>
                </a:cubicBezTo>
                <a:cubicBezTo>
                  <a:pt x="11605" y="662"/>
                  <a:pt x="11625" y="661"/>
                  <a:pt x="11642" y="663"/>
                </a:cubicBezTo>
                <a:cubicBezTo>
                  <a:pt x="11640" y="630"/>
                  <a:pt x="11698" y="629"/>
                  <a:pt x="11696" y="662"/>
                </a:cubicBezTo>
                <a:cubicBezTo>
                  <a:pt x="11712" y="660"/>
                  <a:pt x="11732" y="661"/>
                  <a:pt x="11734" y="639"/>
                </a:cubicBezTo>
                <a:cubicBezTo>
                  <a:pt x="11743" y="639"/>
                  <a:pt x="11760" y="639"/>
                  <a:pt x="11769" y="639"/>
                </a:cubicBezTo>
                <a:cubicBezTo>
                  <a:pt x="11769" y="644"/>
                  <a:pt x="11770" y="654"/>
                  <a:pt x="11770" y="659"/>
                </a:cubicBezTo>
                <a:cubicBezTo>
                  <a:pt x="11781" y="659"/>
                  <a:pt x="11793" y="659"/>
                  <a:pt x="11804" y="660"/>
                </a:cubicBezTo>
                <a:cubicBezTo>
                  <a:pt x="11806" y="628"/>
                  <a:pt x="11856" y="633"/>
                  <a:pt x="11860" y="662"/>
                </a:cubicBezTo>
                <a:cubicBezTo>
                  <a:pt x="11883" y="656"/>
                  <a:pt x="11901" y="637"/>
                  <a:pt x="11926" y="637"/>
                </a:cubicBezTo>
                <a:cubicBezTo>
                  <a:pt x="11928" y="662"/>
                  <a:pt x="11951" y="659"/>
                  <a:pt x="11969" y="661"/>
                </a:cubicBezTo>
                <a:cubicBezTo>
                  <a:pt x="11970" y="655"/>
                  <a:pt x="11970" y="644"/>
                  <a:pt x="11971" y="638"/>
                </a:cubicBezTo>
                <a:cubicBezTo>
                  <a:pt x="11991" y="637"/>
                  <a:pt x="12011" y="640"/>
                  <a:pt x="12021" y="661"/>
                </a:cubicBezTo>
                <a:cubicBezTo>
                  <a:pt x="12037" y="660"/>
                  <a:pt x="12051" y="656"/>
                  <a:pt x="12059" y="640"/>
                </a:cubicBezTo>
                <a:cubicBezTo>
                  <a:pt x="12067" y="640"/>
                  <a:pt x="12084" y="639"/>
                  <a:pt x="12093" y="639"/>
                </a:cubicBezTo>
                <a:cubicBezTo>
                  <a:pt x="12093" y="644"/>
                  <a:pt x="12093" y="655"/>
                  <a:pt x="12093" y="660"/>
                </a:cubicBezTo>
                <a:cubicBezTo>
                  <a:pt x="12106" y="660"/>
                  <a:pt x="12119" y="660"/>
                  <a:pt x="12132" y="660"/>
                </a:cubicBezTo>
                <a:lnTo>
                  <a:pt x="12132" y="640"/>
                </a:lnTo>
                <a:cubicBezTo>
                  <a:pt x="12141" y="640"/>
                  <a:pt x="12158" y="639"/>
                  <a:pt x="12167" y="639"/>
                </a:cubicBezTo>
                <a:cubicBezTo>
                  <a:pt x="12171" y="669"/>
                  <a:pt x="12215" y="668"/>
                  <a:pt x="12220" y="640"/>
                </a:cubicBezTo>
                <a:cubicBezTo>
                  <a:pt x="12229" y="640"/>
                  <a:pt x="12247" y="640"/>
                  <a:pt x="12256" y="640"/>
                </a:cubicBezTo>
                <a:cubicBezTo>
                  <a:pt x="12256" y="646"/>
                  <a:pt x="12255" y="658"/>
                  <a:pt x="12255" y="663"/>
                </a:cubicBezTo>
                <a:cubicBezTo>
                  <a:pt x="12274" y="662"/>
                  <a:pt x="12299" y="667"/>
                  <a:pt x="12297" y="639"/>
                </a:cubicBezTo>
                <a:cubicBezTo>
                  <a:pt x="12306" y="639"/>
                  <a:pt x="12325" y="640"/>
                  <a:pt x="12334" y="640"/>
                </a:cubicBezTo>
                <a:cubicBezTo>
                  <a:pt x="12334" y="646"/>
                  <a:pt x="12334" y="658"/>
                  <a:pt x="12335" y="664"/>
                </a:cubicBezTo>
                <a:cubicBezTo>
                  <a:pt x="12354" y="663"/>
                  <a:pt x="12377" y="663"/>
                  <a:pt x="12383" y="639"/>
                </a:cubicBezTo>
                <a:cubicBezTo>
                  <a:pt x="12392" y="640"/>
                  <a:pt x="12410" y="640"/>
                  <a:pt x="12419" y="641"/>
                </a:cubicBezTo>
                <a:lnTo>
                  <a:pt x="12415" y="662"/>
                </a:lnTo>
                <a:cubicBezTo>
                  <a:pt x="12425" y="662"/>
                  <a:pt x="12445" y="663"/>
                  <a:pt x="12456" y="663"/>
                </a:cubicBezTo>
                <a:lnTo>
                  <a:pt x="12456" y="640"/>
                </a:lnTo>
                <a:cubicBezTo>
                  <a:pt x="12465" y="639"/>
                  <a:pt x="12485" y="639"/>
                  <a:pt x="12495" y="639"/>
                </a:cubicBezTo>
                <a:cubicBezTo>
                  <a:pt x="12495" y="645"/>
                  <a:pt x="12496" y="657"/>
                  <a:pt x="12496" y="663"/>
                </a:cubicBezTo>
                <a:cubicBezTo>
                  <a:pt x="12506" y="663"/>
                  <a:pt x="12526" y="662"/>
                  <a:pt x="12536" y="662"/>
                </a:cubicBezTo>
                <a:lnTo>
                  <a:pt x="12534" y="641"/>
                </a:lnTo>
                <a:cubicBezTo>
                  <a:pt x="12546" y="640"/>
                  <a:pt x="12569" y="640"/>
                  <a:pt x="12581" y="640"/>
                </a:cubicBezTo>
                <a:lnTo>
                  <a:pt x="12575" y="662"/>
                </a:lnTo>
                <a:cubicBezTo>
                  <a:pt x="12586" y="663"/>
                  <a:pt x="12607" y="663"/>
                  <a:pt x="12617" y="664"/>
                </a:cubicBezTo>
                <a:cubicBezTo>
                  <a:pt x="12617" y="658"/>
                  <a:pt x="12618" y="646"/>
                  <a:pt x="12618" y="640"/>
                </a:cubicBezTo>
                <a:lnTo>
                  <a:pt x="12657" y="640"/>
                </a:lnTo>
                <a:cubicBezTo>
                  <a:pt x="12657" y="646"/>
                  <a:pt x="12657" y="660"/>
                  <a:pt x="12658" y="667"/>
                </a:cubicBezTo>
                <a:cubicBezTo>
                  <a:pt x="12680" y="668"/>
                  <a:pt x="12700" y="664"/>
                  <a:pt x="12706" y="640"/>
                </a:cubicBezTo>
                <a:cubicBezTo>
                  <a:pt x="12712" y="640"/>
                  <a:pt x="12725" y="640"/>
                  <a:pt x="12731" y="640"/>
                </a:cubicBezTo>
                <a:cubicBezTo>
                  <a:pt x="12734" y="667"/>
                  <a:pt x="12757" y="669"/>
                  <a:pt x="12779" y="668"/>
                </a:cubicBezTo>
                <a:cubicBezTo>
                  <a:pt x="12779" y="661"/>
                  <a:pt x="12779" y="647"/>
                  <a:pt x="12779" y="641"/>
                </a:cubicBezTo>
                <a:cubicBezTo>
                  <a:pt x="12789" y="641"/>
                  <a:pt x="12808" y="641"/>
                  <a:pt x="12818" y="641"/>
                </a:cubicBezTo>
                <a:cubicBezTo>
                  <a:pt x="12799" y="678"/>
                  <a:pt x="12879" y="680"/>
                  <a:pt x="12859" y="642"/>
                </a:cubicBezTo>
                <a:cubicBezTo>
                  <a:pt x="12868" y="641"/>
                  <a:pt x="12886" y="640"/>
                  <a:pt x="12894" y="640"/>
                </a:cubicBezTo>
                <a:cubicBezTo>
                  <a:pt x="12897" y="648"/>
                  <a:pt x="12901" y="663"/>
                  <a:pt x="12903" y="671"/>
                </a:cubicBezTo>
                <a:cubicBezTo>
                  <a:pt x="12916" y="671"/>
                  <a:pt x="12929" y="670"/>
                  <a:pt x="12942" y="670"/>
                </a:cubicBezTo>
                <a:cubicBezTo>
                  <a:pt x="12941" y="663"/>
                  <a:pt x="12940" y="649"/>
                  <a:pt x="12940" y="642"/>
                </a:cubicBezTo>
                <a:cubicBezTo>
                  <a:pt x="12950" y="642"/>
                  <a:pt x="12970" y="641"/>
                  <a:pt x="12980" y="641"/>
                </a:cubicBezTo>
                <a:cubicBezTo>
                  <a:pt x="12959" y="685"/>
                  <a:pt x="13042" y="686"/>
                  <a:pt x="13021" y="641"/>
                </a:cubicBezTo>
                <a:cubicBezTo>
                  <a:pt x="13031" y="641"/>
                  <a:pt x="13051" y="642"/>
                  <a:pt x="13061" y="642"/>
                </a:cubicBezTo>
                <a:cubicBezTo>
                  <a:pt x="13061" y="650"/>
                  <a:pt x="13059" y="665"/>
                  <a:pt x="13058" y="672"/>
                </a:cubicBezTo>
                <a:cubicBezTo>
                  <a:pt x="13073" y="673"/>
                  <a:pt x="13089" y="673"/>
                  <a:pt x="13104" y="673"/>
                </a:cubicBezTo>
                <a:cubicBezTo>
                  <a:pt x="13104" y="666"/>
                  <a:pt x="13102" y="652"/>
                  <a:pt x="13101" y="646"/>
                </a:cubicBezTo>
                <a:cubicBezTo>
                  <a:pt x="13111" y="645"/>
                  <a:pt x="13131" y="645"/>
                  <a:pt x="13141" y="645"/>
                </a:cubicBezTo>
                <a:cubicBezTo>
                  <a:pt x="13141" y="652"/>
                  <a:pt x="13142" y="668"/>
                  <a:pt x="13142" y="675"/>
                </a:cubicBezTo>
                <a:cubicBezTo>
                  <a:pt x="13155" y="675"/>
                  <a:pt x="13169" y="675"/>
                  <a:pt x="13183" y="675"/>
                </a:cubicBezTo>
                <a:cubicBezTo>
                  <a:pt x="13183" y="667"/>
                  <a:pt x="13182" y="652"/>
                  <a:pt x="13182" y="644"/>
                </a:cubicBezTo>
                <a:cubicBezTo>
                  <a:pt x="13192" y="644"/>
                  <a:pt x="13213" y="645"/>
                  <a:pt x="13223" y="645"/>
                </a:cubicBezTo>
                <a:cubicBezTo>
                  <a:pt x="13222" y="652"/>
                  <a:pt x="13220" y="667"/>
                  <a:pt x="13219" y="675"/>
                </a:cubicBezTo>
                <a:cubicBezTo>
                  <a:pt x="13350" y="685"/>
                  <a:pt x="13482" y="673"/>
                  <a:pt x="13613" y="688"/>
                </a:cubicBezTo>
                <a:cubicBezTo>
                  <a:pt x="13629" y="685"/>
                  <a:pt x="13648" y="673"/>
                  <a:pt x="13665" y="686"/>
                </a:cubicBezTo>
                <a:cubicBezTo>
                  <a:pt x="13679" y="694"/>
                  <a:pt x="13706" y="706"/>
                  <a:pt x="13711" y="680"/>
                </a:cubicBezTo>
                <a:cubicBezTo>
                  <a:pt x="13719" y="679"/>
                  <a:pt x="13734" y="679"/>
                  <a:pt x="13741" y="678"/>
                </a:cubicBezTo>
                <a:cubicBezTo>
                  <a:pt x="13757" y="727"/>
                  <a:pt x="13797" y="670"/>
                  <a:pt x="13828" y="677"/>
                </a:cubicBezTo>
                <a:lnTo>
                  <a:pt x="13827" y="701"/>
                </a:lnTo>
                <a:cubicBezTo>
                  <a:pt x="13845" y="698"/>
                  <a:pt x="13874" y="708"/>
                  <a:pt x="13871" y="679"/>
                </a:cubicBezTo>
                <a:cubicBezTo>
                  <a:pt x="13879" y="679"/>
                  <a:pt x="13896" y="679"/>
                  <a:pt x="13905" y="680"/>
                </a:cubicBezTo>
                <a:cubicBezTo>
                  <a:pt x="13899" y="713"/>
                  <a:pt x="13957" y="716"/>
                  <a:pt x="13954" y="681"/>
                </a:cubicBezTo>
                <a:cubicBezTo>
                  <a:pt x="13961" y="681"/>
                  <a:pt x="13976" y="681"/>
                  <a:pt x="13983" y="681"/>
                </a:cubicBezTo>
                <a:cubicBezTo>
                  <a:pt x="13984" y="710"/>
                  <a:pt x="14008" y="710"/>
                  <a:pt x="14030" y="711"/>
                </a:cubicBezTo>
                <a:lnTo>
                  <a:pt x="14028" y="680"/>
                </a:lnTo>
                <a:cubicBezTo>
                  <a:pt x="14038" y="681"/>
                  <a:pt x="14058" y="681"/>
                  <a:pt x="14068" y="681"/>
                </a:cubicBezTo>
                <a:cubicBezTo>
                  <a:pt x="14058" y="714"/>
                  <a:pt x="14085" y="714"/>
                  <a:pt x="14109" y="714"/>
                </a:cubicBezTo>
                <a:cubicBezTo>
                  <a:pt x="14109" y="707"/>
                  <a:pt x="14110" y="692"/>
                  <a:pt x="14110" y="685"/>
                </a:cubicBezTo>
                <a:cubicBezTo>
                  <a:pt x="14119" y="685"/>
                  <a:pt x="14137" y="685"/>
                  <a:pt x="14146" y="685"/>
                </a:cubicBezTo>
                <a:cubicBezTo>
                  <a:pt x="14147" y="692"/>
                  <a:pt x="14151" y="706"/>
                  <a:pt x="14153" y="713"/>
                </a:cubicBezTo>
                <a:cubicBezTo>
                  <a:pt x="14243" y="718"/>
                  <a:pt x="14335" y="721"/>
                  <a:pt x="14426" y="720"/>
                </a:cubicBezTo>
                <a:cubicBezTo>
                  <a:pt x="14438" y="725"/>
                  <a:pt x="14451" y="731"/>
                  <a:pt x="14464" y="735"/>
                </a:cubicBezTo>
                <a:cubicBezTo>
                  <a:pt x="14488" y="682"/>
                  <a:pt x="14549" y="778"/>
                  <a:pt x="14559" y="715"/>
                </a:cubicBezTo>
                <a:cubicBezTo>
                  <a:pt x="14586" y="717"/>
                  <a:pt x="14630" y="771"/>
                  <a:pt x="14639" y="721"/>
                </a:cubicBezTo>
                <a:cubicBezTo>
                  <a:pt x="14646" y="721"/>
                  <a:pt x="14661" y="720"/>
                  <a:pt x="14668" y="720"/>
                </a:cubicBezTo>
                <a:cubicBezTo>
                  <a:pt x="14671" y="748"/>
                  <a:pt x="14695" y="748"/>
                  <a:pt x="14716" y="749"/>
                </a:cubicBezTo>
                <a:cubicBezTo>
                  <a:pt x="14716" y="743"/>
                  <a:pt x="14716" y="731"/>
                  <a:pt x="14716" y="725"/>
                </a:cubicBezTo>
                <a:cubicBezTo>
                  <a:pt x="14725" y="725"/>
                  <a:pt x="14744" y="725"/>
                  <a:pt x="14753" y="725"/>
                </a:cubicBezTo>
                <a:cubicBezTo>
                  <a:pt x="14744" y="761"/>
                  <a:pt x="14813" y="765"/>
                  <a:pt x="14798" y="724"/>
                </a:cubicBezTo>
                <a:cubicBezTo>
                  <a:pt x="14807" y="724"/>
                  <a:pt x="14825" y="724"/>
                  <a:pt x="14834" y="724"/>
                </a:cubicBezTo>
                <a:cubicBezTo>
                  <a:pt x="14834" y="732"/>
                  <a:pt x="14835" y="747"/>
                  <a:pt x="14835" y="755"/>
                </a:cubicBezTo>
                <a:cubicBezTo>
                  <a:pt x="14886" y="758"/>
                  <a:pt x="14937" y="756"/>
                  <a:pt x="14987" y="766"/>
                </a:cubicBezTo>
                <a:cubicBezTo>
                  <a:pt x="15000" y="763"/>
                  <a:pt x="15013" y="760"/>
                  <a:pt x="15027" y="757"/>
                </a:cubicBezTo>
                <a:cubicBezTo>
                  <a:pt x="15048" y="779"/>
                  <a:pt x="15075" y="770"/>
                  <a:pt x="15100" y="760"/>
                </a:cubicBezTo>
                <a:cubicBezTo>
                  <a:pt x="15129" y="784"/>
                  <a:pt x="15160" y="773"/>
                  <a:pt x="15191" y="758"/>
                </a:cubicBezTo>
                <a:cubicBezTo>
                  <a:pt x="15196" y="784"/>
                  <a:pt x="15218" y="786"/>
                  <a:pt x="15241" y="786"/>
                </a:cubicBezTo>
                <a:cubicBezTo>
                  <a:pt x="15241" y="780"/>
                  <a:pt x="15241" y="769"/>
                  <a:pt x="15241" y="763"/>
                </a:cubicBezTo>
                <a:cubicBezTo>
                  <a:pt x="15251" y="763"/>
                  <a:pt x="15271" y="763"/>
                  <a:pt x="15281" y="763"/>
                </a:cubicBezTo>
                <a:cubicBezTo>
                  <a:pt x="15280" y="769"/>
                  <a:pt x="15279" y="780"/>
                  <a:pt x="15279" y="786"/>
                </a:cubicBezTo>
                <a:cubicBezTo>
                  <a:pt x="15289" y="787"/>
                  <a:pt x="15309" y="791"/>
                  <a:pt x="15319" y="793"/>
                </a:cubicBezTo>
                <a:cubicBezTo>
                  <a:pt x="15320" y="785"/>
                  <a:pt x="15321" y="769"/>
                  <a:pt x="15321" y="761"/>
                </a:cubicBezTo>
                <a:cubicBezTo>
                  <a:pt x="15347" y="757"/>
                  <a:pt x="15364" y="766"/>
                  <a:pt x="15362" y="794"/>
                </a:cubicBezTo>
                <a:cubicBezTo>
                  <a:pt x="15375" y="795"/>
                  <a:pt x="15389" y="796"/>
                  <a:pt x="15403" y="797"/>
                </a:cubicBezTo>
                <a:cubicBezTo>
                  <a:pt x="15403" y="788"/>
                  <a:pt x="15404" y="771"/>
                  <a:pt x="15404" y="762"/>
                </a:cubicBezTo>
                <a:cubicBezTo>
                  <a:pt x="15339" y="759"/>
                  <a:pt x="15275" y="751"/>
                  <a:pt x="15211" y="759"/>
                </a:cubicBezTo>
                <a:cubicBezTo>
                  <a:pt x="15206" y="755"/>
                  <a:pt x="15196" y="747"/>
                  <a:pt x="15191" y="742"/>
                </a:cubicBezTo>
                <a:cubicBezTo>
                  <a:pt x="15183" y="741"/>
                  <a:pt x="15167" y="739"/>
                  <a:pt x="15159" y="738"/>
                </a:cubicBezTo>
                <a:cubicBezTo>
                  <a:pt x="15159" y="744"/>
                  <a:pt x="15158" y="754"/>
                  <a:pt x="15158" y="760"/>
                </a:cubicBezTo>
                <a:cubicBezTo>
                  <a:pt x="15149" y="760"/>
                  <a:pt x="15130" y="759"/>
                  <a:pt x="15121" y="759"/>
                </a:cubicBezTo>
                <a:cubicBezTo>
                  <a:pt x="15124" y="729"/>
                  <a:pt x="15094" y="738"/>
                  <a:pt x="15075" y="734"/>
                </a:cubicBezTo>
                <a:lnTo>
                  <a:pt x="15083" y="760"/>
                </a:lnTo>
                <a:cubicBezTo>
                  <a:pt x="15056" y="763"/>
                  <a:pt x="15036" y="758"/>
                  <a:pt x="15032" y="729"/>
                </a:cubicBezTo>
                <a:cubicBezTo>
                  <a:pt x="15020" y="729"/>
                  <a:pt x="15008" y="729"/>
                  <a:pt x="14996" y="729"/>
                </a:cubicBezTo>
                <a:cubicBezTo>
                  <a:pt x="14996" y="737"/>
                  <a:pt x="14997" y="751"/>
                  <a:pt x="14997" y="759"/>
                </a:cubicBezTo>
                <a:cubicBezTo>
                  <a:pt x="14987" y="758"/>
                  <a:pt x="14967" y="757"/>
                  <a:pt x="14957" y="756"/>
                </a:cubicBezTo>
                <a:cubicBezTo>
                  <a:pt x="14957" y="748"/>
                  <a:pt x="14957" y="731"/>
                  <a:pt x="14956" y="723"/>
                </a:cubicBezTo>
                <a:cubicBezTo>
                  <a:pt x="14932" y="723"/>
                  <a:pt x="14908" y="723"/>
                  <a:pt x="14914" y="754"/>
                </a:cubicBezTo>
                <a:cubicBezTo>
                  <a:pt x="14905" y="754"/>
                  <a:pt x="14887" y="754"/>
                  <a:pt x="14877" y="754"/>
                </a:cubicBezTo>
                <a:cubicBezTo>
                  <a:pt x="14878" y="746"/>
                  <a:pt x="14879" y="730"/>
                  <a:pt x="14880" y="722"/>
                </a:cubicBezTo>
                <a:cubicBezTo>
                  <a:pt x="14815" y="718"/>
                  <a:pt x="14750" y="719"/>
                  <a:pt x="14686" y="717"/>
                </a:cubicBezTo>
                <a:cubicBezTo>
                  <a:pt x="14666" y="707"/>
                  <a:pt x="14636" y="692"/>
                  <a:pt x="14626" y="723"/>
                </a:cubicBezTo>
                <a:cubicBezTo>
                  <a:pt x="14601" y="716"/>
                  <a:pt x="14563" y="678"/>
                  <a:pt x="14547" y="717"/>
                </a:cubicBezTo>
                <a:cubicBezTo>
                  <a:pt x="14540" y="718"/>
                  <a:pt x="14527" y="720"/>
                  <a:pt x="14521" y="721"/>
                </a:cubicBezTo>
                <a:cubicBezTo>
                  <a:pt x="14520" y="689"/>
                  <a:pt x="14466" y="684"/>
                  <a:pt x="14467" y="719"/>
                </a:cubicBezTo>
                <a:cubicBezTo>
                  <a:pt x="14459" y="718"/>
                  <a:pt x="14444" y="717"/>
                  <a:pt x="14436" y="717"/>
                </a:cubicBezTo>
                <a:cubicBezTo>
                  <a:pt x="14440" y="687"/>
                  <a:pt x="14414" y="689"/>
                  <a:pt x="14393" y="688"/>
                </a:cubicBezTo>
                <a:cubicBezTo>
                  <a:pt x="14393" y="694"/>
                  <a:pt x="14392" y="707"/>
                  <a:pt x="14391" y="713"/>
                </a:cubicBezTo>
                <a:cubicBezTo>
                  <a:pt x="14382" y="713"/>
                  <a:pt x="14362" y="713"/>
                  <a:pt x="14353" y="714"/>
                </a:cubicBezTo>
                <a:cubicBezTo>
                  <a:pt x="14353" y="707"/>
                  <a:pt x="14353" y="694"/>
                  <a:pt x="14353" y="688"/>
                </a:cubicBezTo>
                <a:cubicBezTo>
                  <a:pt x="14343" y="687"/>
                  <a:pt x="14321" y="686"/>
                  <a:pt x="14310" y="686"/>
                </a:cubicBezTo>
                <a:cubicBezTo>
                  <a:pt x="14310" y="693"/>
                  <a:pt x="14310" y="707"/>
                  <a:pt x="14310" y="714"/>
                </a:cubicBezTo>
                <a:cubicBezTo>
                  <a:pt x="14300" y="714"/>
                  <a:pt x="14281" y="715"/>
                  <a:pt x="14271" y="715"/>
                </a:cubicBezTo>
                <a:lnTo>
                  <a:pt x="14271" y="683"/>
                </a:lnTo>
                <a:cubicBezTo>
                  <a:pt x="14206" y="685"/>
                  <a:pt x="14140" y="681"/>
                  <a:pt x="14075" y="676"/>
                </a:cubicBezTo>
                <a:cubicBezTo>
                  <a:pt x="14048" y="669"/>
                  <a:pt x="14021" y="677"/>
                  <a:pt x="13994" y="680"/>
                </a:cubicBezTo>
                <a:cubicBezTo>
                  <a:pt x="13970" y="642"/>
                  <a:pt x="13932" y="700"/>
                  <a:pt x="13904" y="669"/>
                </a:cubicBezTo>
                <a:cubicBezTo>
                  <a:pt x="13882" y="652"/>
                  <a:pt x="13858" y="677"/>
                  <a:pt x="13836" y="682"/>
                </a:cubicBezTo>
                <a:cubicBezTo>
                  <a:pt x="13829" y="654"/>
                  <a:pt x="13787" y="651"/>
                  <a:pt x="13778" y="680"/>
                </a:cubicBezTo>
                <a:cubicBezTo>
                  <a:pt x="13772" y="679"/>
                  <a:pt x="13760" y="677"/>
                  <a:pt x="13754" y="677"/>
                </a:cubicBezTo>
                <a:cubicBezTo>
                  <a:pt x="13747" y="654"/>
                  <a:pt x="13725" y="657"/>
                  <a:pt x="13707" y="654"/>
                </a:cubicBezTo>
                <a:cubicBezTo>
                  <a:pt x="13707" y="660"/>
                  <a:pt x="13706" y="672"/>
                  <a:pt x="13705" y="678"/>
                </a:cubicBezTo>
                <a:lnTo>
                  <a:pt x="13669" y="679"/>
                </a:lnTo>
                <a:cubicBezTo>
                  <a:pt x="13677" y="641"/>
                  <a:pt x="13617" y="641"/>
                  <a:pt x="13619" y="678"/>
                </a:cubicBezTo>
                <a:cubicBezTo>
                  <a:pt x="13611" y="678"/>
                  <a:pt x="13595" y="678"/>
                  <a:pt x="13587" y="678"/>
                </a:cubicBezTo>
                <a:cubicBezTo>
                  <a:pt x="13599" y="640"/>
                  <a:pt x="13532" y="638"/>
                  <a:pt x="13542" y="675"/>
                </a:cubicBezTo>
                <a:lnTo>
                  <a:pt x="13506" y="675"/>
                </a:lnTo>
                <a:cubicBezTo>
                  <a:pt x="13506" y="668"/>
                  <a:pt x="13505" y="655"/>
                  <a:pt x="13505" y="648"/>
                </a:cubicBezTo>
                <a:lnTo>
                  <a:pt x="13463" y="648"/>
                </a:lnTo>
                <a:cubicBezTo>
                  <a:pt x="13464" y="655"/>
                  <a:pt x="13465" y="668"/>
                  <a:pt x="13466" y="675"/>
                </a:cubicBezTo>
                <a:cubicBezTo>
                  <a:pt x="13457" y="675"/>
                  <a:pt x="13438" y="675"/>
                  <a:pt x="13429" y="675"/>
                </a:cubicBezTo>
                <a:cubicBezTo>
                  <a:pt x="13427" y="668"/>
                  <a:pt x="13423" y="653"/>
                  <a:pt x="13421" y="646"/>
                </a:cubicBezTo>
                <a:cubicBezTo>
                  <a:pt x="13408" y="645"/>
                  <a:pt x="13395" y="645"/>
                  <a:pt x="13383" y="644"/>
                </a:cubicBezTo>
                <a:cubicBezTo>
                  <a:pt x="13383" y="652"/>
                  <a:pt x="13382" y="668"/>
                  <a:pt x="13382" y="676"/>
                </a:cubicBezTo>
                <a:lnTo>
                  <a:pt x="13344" y="676"/>
                </a:lnTo>
                <a:cubicBezTo>
                  <a:pt x="13344" y="668"/>
                  <a:pt x="13344" y="651"/>
                  <a:pt x="13344" y="642"/>
                </a:cubicBezTo>
                <a:cubicBezTo>
                  <a:pt x="13274" y="653"/>
                  <a:pt x="13205" y="635"/>
                  <a:pt x="13135" y="641"/>
                </a:cubicBezTo>
                <a:cubicBezTo>
                  <a:pt x="13061" y="638"/>
                  <a:pt x="12987" y="633"/>
                  <a:pt x="12913" y="636"/>
                </a:cubicBezTo>
                <a:cubicBezTo>
                  <a:pt x="12888" y="631"/>
                  <a:pt x="12862" y="630"/>
                  <a:pt x="12837" y="639"/>
                </a:cubicBezTo>
                <a:cubicBezTo>
                  <a:pt x="12808" y="624"/>
                  <a:pt x="12778" y="630"/>
                  <a:pt x="12750" y="641"/>
                </a:cubicBezTo>
                <a:cubicBezTo>
                  <a:pt x="12733" y="628"/>
                  <a:pt x="12701" y="618"/>
                  <a:pt x="12690" y="643"/>
                </a:cubicBezTo>
                <a:cubicBezTo>
                  <a:pt x="12660" y="631"/>
                  <a:pt x="12628" y="618"/>
                  <a:pt x="12599" y="640"/>
                </a:cubicBezTo>
                <a:cubicBezTo>
                  <a:pt x="12575" y="629"/>
                  <a:pt x="12545" y="612"/>
                  <a:pt x="12525" y="641"/>
                </a:cubicBezTo>
                <a:cubicBezTo>
                  <a:pt x="12495" y="628"/>
                  <a:pt x="12464" y="617"/>
                  <a:pt x="12437" y="640"/>
                </a:cubicBezTo>
                <a:cubicBezTo>
                  <a:pt x="12412" y="627"/>
                  <a:pt x="12381" y="611"/>
                  <a:pt x="12363" y="642"/>
                </a:cubicBezTo>
                <a:cubicBezTo>
                  <a:pt x="12346" y="635"/>
                  <a:pt x="12329" y="627"/>
                  <a:pt x="12312" y="620"/>
                </a:cubicBezTo>
                <a:cubicBezTo>
                  <a:pt x="12300" y="627"/>
                  <a:pt x="12288" y="633"/>
                  <a:pt x="12276" y="640"/>
                </a:cubicBezTo>
                <a:cubicBezTo>
                  <a:pt x="12257" y="634"/>
                  <a:pt x="12235" y="610"/>
                  <a:pt x="12216" y="628"/>
                </a:cubicBezTo>
                <a:cubicBezTo>
                  <a:pt x="12195" y="651"/>
                  <a:pt x="12169" y="623"/>
                  <a:pt x="12146" y="617"/>
                </a:cubicBezTo>
                <a:cubicBezTo>
                  <a:pt x="12124" y="653"/>
                  <a:pt x="12090" y="626"/>
                  <a:pt x="12061" y="616"/>
                </a:cubicBezTo>
                <a:cubicBezTo>
                  <a:pt x="12050" y="644"/>
                  <a:pt x="12017" y="643"/>
                  <a:pt x="12002" y="619"/>
                </a:cubicBezTo>
                <a:cubicBezTo>
                  <a:pt x="11997" y="619"/>
                  <a:pt x="11987" y="619"/>
                  <a:pt x="11982" y="619"/>
                </a:cubicBezTo>
                <a:cubicBezTo>
                  <a:pt x="11971" y="632"/>
                  <a:pt x="11955" y="638"/>
                  <a:pt x="11938" y="640"/>
                </a:cubicBezTo>
                <a:cubicBezTo>
                  <a:pt x="11933" y="621"/>
                  <a:pt x="11916" y="617"/>
                  <a:pt x="11899" y="617"/>
                </a:cubicBezTo>
                <a:cubicBezTo>
                  <a:pt x="11888" y="645"/>
                  <a:pt x="11854" y="644"/>
                  <a:pt x="11842" y="618"/>
                </a:cubicBezTo>
                <a:cubicBezTo>
                  <a:pt x="11836" y="618"/>
                  <a:pt x="11825" y="619"/>
                  <a:pt x="11819" y="619"/>
                </a:cubicBezTo>
                <a:cubicBezTo>
                  <a:pt x="11807" y="642"/>
                  <a:pt x="11773" y="646"/>
                  <a:pt x="11763" y="619"/>
                </a:cubicBezTo>
                <a:cubicBezTo>
                  <a:pt x="11754" y="619"/>
                  <a:pt x="11745" y="619"/>
                  <a:pt x="11737" y="619"/>
                </a:cubicBezTo>
                <a:cubicBezTo>
                  <a:pt x="11725" y="644"/>
                  <a:pt x="11693" y="642"/>
                  <a:pt x="11680" y="620"/>
                </a:cubicBezTo>
                <a:cubicBezTo>
                  <a:pt x="11674" y="620"/>
                  <a:pt x="11662" y="619"/>
                  <a:pt x="11656" y="619"/>
                </a:cubicBezTo>
                <a:close/>
                <a:moveTo>
                  <a:pt x="8260" y="772"/>
                </a:moveTo>
                <a:cubicBezTo>
                  <a:pt x="8259" y="778"/>
                  <a:pt x="8258" y="792"/>
                  <a:pt x="8258" y="799"/>
                </a:cubicBezTo>
                <a:cubicBezTo>
                  <a:pt x="8248" y="799"/>
                  <a:pt x="8230" y="798"/>
                  <a:pt x="8221" y="798"/>
                </a:cubicBezTo>
                <a:cubicBezTo>
                  <a:pt x="8230" y="763"/>
                  <a:pt x="8169" y="768"/>
                  <a:pt x="8176" y="801"/>
                </a:cubicBezTo>
                <a:cubicBezTo>
                  <a:pt x="8157" y="799"/>
                  <a:pt x="8139" y="796"/>
                  <a:pt x="8126" y="782"/>
                </a:cubicBezTo>
                <a:cubicBezTo>
                  <a:pt x="8080" y="810"/>
                  <a:pt x="8026" y="784"/>
                  <a:pt x="7976" y="803"/>
                </a:cubicBezTo>
                <a:cubicBezTo>
                  <a:pt x="7977" y="812"/>
                  <a:pt x="7978" y="828"/>
                  <a:pt x="7978" y="836"/>
                </a:cubicBezTo>
                <a:cubicBezTo>
                  <a:pt x="7991" y="835"/>
                  <a:pt x="8004" y="833"/>
                  <a:pt x="8017" y="832"/>
                </a:cubicBezTo>
                <a:cubicBezTo>
                  <a:pt x="8018" y="824"/>
                  <a:pt x="8019" y="808"/>
                  <a:pt x="8019" y="800"/>
                </a:cubicBezTo>
                <a:cubicBezTo>
                  <a:pt x="8029" y="800"/>
                  <a:pt x="8047" y="801"/>
                  <a:pt x="8056" y="802"/>
                </a:cubicBezTo>
                <a:cubicBezTo>
                  <a:pt x="8057" y="808"/>
                  <a:pt x="8058" y="821"/>
                  <a:pt x="8058" y="827"/>
                </a:cubicBezTo>
                <a:cubicBezTo>
                  <a:pt x="8068" y="827"/>
                  <a:pt x="8089" y="825"/>
                  <a:pt x="8099" y="825"/>
                </a:cubicBezTo>
                <a:cubicBezTo>
                  <a:pt x="8098" y="819"/>
                  <a:pt x="8096" y="806"/>
                  <a:pt x="8095" y="800"/>
                </a:cubicBezTo>
                <a:cubicBezTo>
                  <a:pt x="8114" y="803"/>
                  <a:pt x="8143" y="795"/>
                  <a:pt x="8145" y="823"/>
                </a:cubicBezTo>
                <a:cubicBezTo>
                  <a:pt x="8152" y="822"/>
                  <a:pt x="8164" y="820"/>
                  <a:pt x="8171" y="819"/>
                </a:cubicBezTo>
                <a:cubicBezTo>
                  <a:pt x="8175" y="814"/>
                  <a:pt x="8182" y="803"/>
                  <a:pt x="8186" y="798"/>
                </a:cubicBezTo>
                <a:cubicBezTo>
                  <a:pt x="8215" y="808"/>
                  <a:pt x="8246" y="816"/>
                  <a:pt x="8275" y="801"/>
                </a:cubicBezTo>
                <a:cubicBezTo>
                  <a:pt x="8310" y="806"/>
                  <a:pt x="8346" y="801"/>
                  <a:pt x="8382" y="797"/>
                </a:cubicBezTo>
                <a:cubicBezTo>
                  <a:pt x="8382" y="789"/>
                  <a:pt x="8382" y="773"/>
                  <a:pt x="8382" y="764"/>
                </a:cubicBezTo>
                <a:cubicBezTo>
                  <a:pt x="8368" y="764"/>
                  <a:pt x="8354" y="764"/>
                  <a:pt x="8341" y="763"/>
                </a:cubicBezTo>
                <a:cubicBezTo>
                  <a:pt x="8341" y="772"/>
                  <a:pt x="8341" y="789"/>
                  <a:pt x="8341" y="797"/>
                </a:cubicBezTo>
                <a:cubicBezTo>
                  <a:pt x="8333" y="797"/>
                  <a:pt x="8317" y="797"/>
                  <a:pt x="8309" y="797"/>
                </a:cubicBezTo>
                <a:cubicBezTo>
                  <a:pt x="8302" y="770"/>
                  <a:pt x="8283" y="765"/>
                  <a:pt x="8260" y="772"/>
                </a:cubicBezTo>
                <a:close/>
                <a:moveTo>
                  <a:pt x="15442" y="762"/>
                </a:moveTo>
                <a:cubicBezTo>
                  <a:pt x="15442" y="771"/>
                  <a:pt x="15441" y="788"/>
                  <a:pt x="15440" y="797"/>
                </a:cubicBezTo>
                <a:cubicBezTo>
                  <a:pt x="15489" y="810"/>
                  <a:pt x="15541" y="795"/>
                  <a:pt x="15589" y="814"/>
                </a:cubicBezTo>
                <a:cubicBezTo>
                  <a:pt x="15604" y="806"/>
                  <a:pt x="15620" y="802"/>
                  <a:pt x="15637" y="799"/>
                </a:cubicBezTo>
                <a:cubicBezTo>
                  <a:pt x="15640" y="823"/>
                  <a:pt x="15663" y="823"/>
                  <a:pt x="15682" y="826"/>
                </a:cubicBezTo>
                <a:cubicBezTo>
                  <a:pt x="15682" y="820"/>
                  <a:pt x="15682" y="808"/>
                  <a:pt x="15682" y="802"/>
                </a:cubicBezTo>
                <a:cubicBezTo>
                  <a:pt x="15692" y="802"/>
                  <a:pt x="15711" y="801"/>
                  <a:pt x="15721" y="800"/>
                </a:cubicBezTo>
                <a:cubicBezTo>
                  <a:pt x="15721" y="807"/>
                  <a:pt x="15723" y="820"/>
                  <a:pt x="15724" y="826"/>
                </a:cubicBezTo>
                <a:cubicBezTo>
                  <a:pt x="15748" y="830"/>
                  <a:pt x="15772" y="832"/>
                  <a:pt x="15770" y="799"/>
                </a:cubicBezTo>
                <a:cubicBezTo>
                  <a:pt x="15777" y="801"/>
                  <a:pt x="15792" y="805"/>
                  <a:pt x="15799" y="807"/>
                </a:cubicBezTo>
                <a:cubicBezTo>
                  <a:pt x="15800" y="834"/>
                  <a:pt x="15821" y="839"/>
                  <a:pt x="15844" y="839"/>
                </a:cubicBezTo>
                <a:cubicBezTo>
                  <a:pt x="15844" y="830"/>
                  <a:pt x="15845" y="812"/>
                  <a:pt x="15846" y="802"/>
                </a:cubicBezTo>
                <a:cubicBezTo>
                  <a:pt x="15826" y="802"/>
                  <a:pt x="15808" y="800"/>
                  <a:pt x="15789" y="795"/>
                </a:cubicBezTo>
                <a:cubicBezTo>
                  <a:pt x="15758" y="798"/>
                  <a:pt x="15727" y="800"/>
                  <a:pt x="15699" y="785"/>
                </a:cubicBezTo>
                <a:cubicBezTo>
                  <a:pt x="15683" y="793"/>
                  <a:pt x="15666" y="798"/>
                  <a:pt x="15649" y="802"/>
                </a:cubicBezTo>
                <a:cubicBezTo>
                  <a:pt x="15647" y="776"/>
                  <a:pt x="15623" y="776"/>
                  <a:pt x="15603" y="775"/>
                </a:cubicBezTo>
                <a:lnTo>
                  <a:pt x="15605" y="797"/>
                </a:lnTo>
                <a:cubicBezTo>
                  <a:pt x="15596" y="798"/>
                  <a:pt x="15579" y="799"/>
                  <a:pt x="15570" y="800"/>
                </a:cubicBezTo>
                <a:cubicBezTo>
                  <a:pt x="15568" y="772"/>
                  <a:pt x="15542" y="772"/>
                  <a:pt x="15521" y="767"/>
                </a:cubicBezTo>
                <a:lnTo>
                  <a:pt x="15521" y="797"/>
                </a:lnTo>
                <a:cubicBezTo>
                  <a:pt x="15512" y="797"/>
                  <a:pt x="15493" y="797"/>
                  <a:pt x="15483" y="797"/>
                </a:cubicBezTo>
                <a:cubicBezTo>
                  <a:pt x="15492" y="764"/>
                  <a:pt x="15466" y="763"/>
                  <a:pt x="15442" y="762"/>
                </a:cubicBezTo>
                <a:close/>
                <a:moveTo>
                  <a:pt x="7896" y="806"/>
                </a:moveTo>
                <a:cubicBezTo>
                  <a:pt x="7896" y="814"/>
                  <a:pt x="7895" y="831"/>
                  <a:pt x="7894" y="839"/>
                </a:cubicBezTo>
                <a:cubicBezTo>
                  <a:pt x="7885" y="838"/>
                  <a:pt x="7867" y="837"/>
                  <a:pt x="7857" y="837"/>
                </a:cubicBezTo>
                <a:cubicBezTo>
                  <a:pt x="7857" y="830"/>
                  <a:pt x="7856" y="816"/>
                  <a:pt x="7855" y="809"/>
                </a:cubicBezTo>
                <a:cubicBezTo>
                  <a:pt x="7845" y="810"/>
                  <a:pt x="7825" y="813"/>
                  <a:pt x="7815" y="814"/>
                </a:cubicBezTo>
                <a:cubicBezTo>
                  <a:pt x="7815" y="821"/>
                  <a:pt x="7817" y="835"/>
                  <a:pt x="7817" y="842"/>
                </a:cubicBezTo>
                <a:cubicBezTo>
                  <a:pt x="7796" y="842"/>
                  <a:pt x="7776" y="839"/>
                  <a:pt x="7768" y="816"/>
                </a:cubicBezTo>
                <a:cubicBezTo>
                  <a:pt x="7762" y="817"/>
                  <a:pt x="7751" y="820"/>
                  <a:pt x="7745" y="821"/>
                </a:cubicBezTo>
                <a:cubicBezTo>
                  <a:pt x="7722" y="860"/>
                  <a:pt x="7686" y="815"/>
                  <a:pt x="7656" y="833"/>
                </a:cubicBezTo>
                <a:cubicBezTo>
                  <a:pt x="7617" y="849"/>
                  <a:pt x="7573" y="841"/>
                  <a:pt x="7532" y="843"/>
                </a:cubicBezTo>
                <a:cubicBezTo>
                  <a:pt x="7532" y="851"/>
                  <a:pt x="7532" y="869"/>
                  <a:pt x="7532" y="878"/>
                </a:cubicBezTo>
                <a:cubicBezTo>
                  <a:pt x="7523" y="877"/>
                  <a:pt x="7503" y="876"/>
                  <a:pt x="7494" y="875"/>
                </a:cubicBezTo>
                <a:cubicBezTo>
                  <a:pt x="7494" y="868"/>
                  <a:pt x="7494" y="854"/>
                  <a:pt x="7494" y="847"/>
                </a:cubicBezTo>
                <a:cubicBezTo>
                  <a:pt x="7484" y="848"/>
                  <a:pt x="7463" y="851"/>
                  <a:pt x="7452" y="852"/>
                </a:cubicBezTo>
                <a:cubicBezTo>
                  <a:pt x="7452" y="859"/>
                  <a:pt x="7453" y="872"/>
                  <a:pt x="7454" y="879"/>
                </a:cubicBezTo>
                <a:lnTo>
                  <a:pt x="7419" y="880"/>
                </a:lnTo>
                <a:cubicBezTo>
                  <a:pt x="7410" y="828"/>
                  <a:pt x="7365" y="880"/>
                  <a:pt x="7338" y="884"/>
                </a:cubicBezTo>
                <a:cubicBezTo>
                  <a:pt x="7333" y="849"/>
                  <a:pt x="7301" y="869"/>
                  <a:pt x="7284" y="879"/>
                </a:cubicBezTo>
                <a:cubicBezTo>
                  <a:pt x="7246" y="881"/>
                  <a:pt x="7208" y="881"/>
                  <a:pt x="7170" y="884"/>
                </a:cubicBezTo>
                <a:cubicBezTo>
                  <a:pt x="7170" y="892"/>
                  <a:pt x="7169" y="908"/>
                  <a:pt x="7169" y="916"/>
                </a:cubicBezTo>
                <a:cubicBezTo>
                  <a:pt x="7160" y="915"/>
                  <a:pt x="7142" y="915"/>
                  <a:pt x="7133" y="915"/>
                </a:cubicBezTo>
                <a:cubicBezTo>
                  <a:pt x="7144" y="874"/>
                  <a:pt x="7079" y="884"/>
                  <a:pt x="7086" y="918"/>
                </a:cubicBezTo>
                <a:cubicBezTo>
                  <a:pt x="7079" y="919"/>
                  <a:pt x="7063" y="920"/>
                  <a:pt x="7056" y="921"/>
                </a:cubicBezTo>
                <a:cubicBezTo>
                  <a:pt x="7056" y="890"/>
                  <a:pt x="7003" y="893"/>
                  <a:pt x="7004" y="922"/>
                </a:cubicBezTo>
                <a:cubicBezTo>
                  <a:pt x="6958" y="910"/>
                  <a:pt x="6911" y="926"/>
                  <a:pt x="6865" y="918"/>
                </a:cubicBezTo>
                <a:cubicBezTo>
                  <a:pt x="6872" y="923"/>
                  <a:pt x="6885" y="934"/>
                  <a:pt x="6892" y="939"/>
                </a:cubicBezTo>
                <a:cubicBezTo>
                  <a:pt x="6871" y="957"/>
                  <a:pt x="6845" y="950"/>
                  <a:pt x="6839" y="922"/>
                </a:cubicBezTo>
                <a:cubicBezTo>
                  <a:pt x="6817" y="925"/>
                  <a:pt x="6798" y="932"/>
                  <a:pt x="6806" y="959"/>
                </a:cubicBezTo>
                <a:cubicBezTo>
                  <a:pt x="6796" y="959"/>
                  <a:pt x="6776" y="959"/>
                  <a:pt x="6767" y="960"/>
                </a:cubicBezTo>
                <a:cubicBezTo>
                  <a:pt x="6767" y="954"/>
                  <a:pt x="6768" y="941"/>
                  <a:pt x="6768" y="935"/>
                </a:cubicBezTo>
                <a:cubicBezTo>
                  <a:pt x="6758" y="936"/>
                  <a:pt x="6737" y="938"/>
                  <a:pt x="6726" y="939"/>
                </a:cubicBezTo>
                <a:cubicBezTo>
                  <a:pt x="6727" y="944"/>
                  <a:pt x="6729" y="956"/>
                  <a:pt x="6730" y="962"/>
                </a:cubicBezTo>
                <a:cubicBezTo>
                  <a:pt x="6711" y="960"/>
                  <a:pt x="6689" y="961"/>
                  <a:pt x="6676" y="946"/>
                </a:cubicBezTo>
                <a:cubicBezTo>
                  <a:pt x="6629" y="966"/>
                  <a:pt x="6578" y="958"/>
                  <a:pt x="6530" y="967"/>
                </a:cubicBezTo>
                <a:cubicBezTo>
                  <a:pt x="6526" y="993"/>
                  <a:pt x="6511" y="1007"/>
                  <a:pt x="6483" y="999"/>
                </a:cubicBezTo>
                <a:lnTo>
                  <a:pt x="6485" y="973"/>
                </a:lnTo>
                <a:cubicBezTo>
                  <a:pt x="6463" y="974"/>
                  <a:pt x="6437" y="975"/>
                  <a:pt x="6439" y="1005"/>
                </a:cubicBezTo>
                <a:cubicBezTo>
                  <a:pt x="6421" y="999"/>
                  <a:pt x="6404" y="993"/>
                  <a:pt x="6387" y="985"/>
                </a:cubicBezTo>
                <a:cubicBezTo>
                  <a:pt x="6376" y="991"/>
                  <a:pt x="6364" y="996"/>
                  <a:pt x="6353" y="1002"/>
                </a:cubicBezTo>
                <a:cubicBezTo>
                  <a:pt x="6317" y="1004"/>
                  <a:pt x="6281" y="1004"/>
                  <a:pt x="6246" y="1009"/>
                </a:cubicBezTo>
                <a:cubicBezTo>
                  <a:pt x="6245" y="1016"/>
                  <a:pt x="6241" y="1031"/>
                  <a:pt x="6239" y="1038"/>
                </a:cubicBezTo>
                <a:cubicBezTo>
                  <a:pt x="6230" y="1038"/>
                  <a:pt x="6212" y="1037"/>
                  <a:pt x="6203" y="1037"/>
                </a:cubicBezTo>
                <a:cubicBezTo>
                  <a:pt x="6203" y="1031"/>
                  <a:pt x="6203" y="1019"/>
                  <a:pt x="6203" y="1013"/>
                </a:cubicBezTo>
                <a:cubicBezTo>
                  <a:pt x="6182" y="1018"/>
                  <a:pt x="6158" y="1021"/>
                  <a:pt x="6153" y="1046"/>
                </a:cubicBezTo>
                <a:cubicBezTo>
                  <a:pt x="6117" y="1021"/>
                  <a:pt x="6078" y="1039"/>
                  <a:pt x="6040" y="1045"/>
                </a:cubicBezTo>
                <a:cubicBezTo>
                  <a:pt x="6040" y="1053"/>
                  <a:pt x="6040" y="1070"/>
                  <a:pt x="6040" y="1078"/>
                </a:cubicBezTo>
                <a:cubicBezTo>
                  <a:pt x="6031" y="1078"/>
                  <a:pt x="6012" y="1077"/>
                  <a:pt x="6002" y="1077"/>
                </a:cubicBezTo>
                <a:cubicBezTo>
                  <a:pt x="6002" y="1070"/>
                  <a:pt x="6002" y="1055"/>
                  <a:pt x="6002" y="1047"/>
                </a:cubicBezTo>
                <a:cubicBezTo>
                  <a:pt x="5981" y="1051"/>
                  <a:pt x="5951" y="1050"/>
                  <a:pt x="5956" y="1081"/>
                </a:cubicBezTo>
                <a:cubicBezTo>
                  <a:pt x="5946" y="1081"/>
                  <a:pt x="5926" y="1082"/>
                  <a:pt x="5916" y="1083"/>
                </a:cubicBezTo>
                <a:lnTo>
                  <a:pt x="5921" y="1061"/>
                </a:lnTo>
                <a:cubicBezTo>
                  <a:pt x="5903" y="1063"/>
                  <a:pt x="5882" y="1062"/>
                  <a:pt x="5873" y="1082"/>
                </a:cubicBezTo>
                <a:cubicBezTo>
                  <a:pt x="5851" y="1082"/>
                  <a:pt x="5829" y="1080"/>
                  <a:pt x="5808" y="1076"/>
                </a:cubicBezTo>
                <a:cubicBezTo>
                  <a:pt x="5825" y="1084"/>
                  <a:pt x="5839" y="1095"/>
                  <a:pt x="5845" y="1114"/>
                </a:cubicBezTo>
                <a:cubicBezTo>
                  <a:pt x="5865" y="1111"/>
                  <a:pt x="5887" y="1107"/>
                  <a:pt x="5884" y="1079"/>
                </a:cubicBezTo>
                <a:cubicBezTo>
                  <a:pt x="5911" y="1089"/>
                  <a:pt x="5942" y="1111"/>
                  <a:pt x="5966" y="1084"/>
                </a:cubicBezTo>
                <a:cubicBezTo>
                  <a:pt x="6004" y="1081"/>
                  <a:pt x="6043" y="1081"/>
                  <a:pt x="6080" y="1072"/>
                </a:cubicBezTo>
                <a:cubicBezTo>
                  <a:pt x="6080" y="1065"/>
                  <a:pt x="6082" y="1051"/>
                  <a:pt x="6082" y="1044"/>
                </a:cubicBezTo>
                <a:cubicBezTo>
                  <a:pt x="6092" y="1043"/>
                  <a:pt x="6111" y="1043"/>
                  <a:pt x="6121" y="1043"/>
                </a:cubicBezTo>
                <a:cubicBezTo>
                  <a:pt x="6121" y="1049"/>
                  <a:pt x="6120" y="1062"/>
                  <a:pt x="6120" y="1069"/>
                </a:cubicBezTo>
                <a:cubicBezTo>
                  <a:pt x="6142" y="1068"/>
                  <a:pt x="6158" y="1059"/>
                  <a:pt x="6168" y="1042"/>
                </a:cubicBezTo>
                <a:cubicBezTo>
                  <a:pt x="6207" y="1047"/>
                  <a:pt x="6245" y="1044"/>
                  <a:pt x="6283" y="1040"/>
                </a:cubicBezTo>
                <a:lnTo>
                  <a:pt x="6283" y="1008"/>
                </a:lnTo>
                <a:cubicBezTo>
                  <a:pt x="6293" y="1008"/>
                  <a:pt x="6312" y="1008"/>
                  <a:pt x="6322" y="1007"/>
                </a:cubicBezTo>
                <a:cubicBezTo>
                  <a:pt x="6322" y="1015"/>
                  <a:pt x="6321" y="1030"/>
                  <a:pt x="6321" y="1037"/>
                </a:cubicBezTo>
                <a:cubicBezTo>
                  <a:pt x="6344" y="1035"/>
                  <a:pt x="6367" y="1029"/>
                  <a:pt x="6370" y="1003"/>
                </a:cubicBezTo>
                <a:cubicBezTo>
                  <a:pt x="6379" y="1003"/>
                  <a:pt x="6397" y="1003"/>
                  <a:pt x="6406" y="1003"/>
                </a:cubicBezTo>
                <a:cubicBezTo>
                  <a:pt x="6406" y="1009"/>
                  <a:pt x="6405" y="1022"/>
                  <a:pt x="6404" y="1028"/>
                </a:cubicBezTo>
                <a:cubicBezTo>
                  <a:pt x="6429" y="1025"/>
                  <a:pt x="6446" y="999"/>
                  <a:pt x="6473" y="1005"/>
                </a:cubicBezTo>
                <a:cubicBezTo>
                  <a:pt x="6505" y="1009"/>
                  <a:pt x="6537" y="1002"/>
                  <a:pt x="6569" y="997"/>
                </a:cubicBezTo>
                <a:cubicBezTo>
                  <a:pt x="6567" y="989"/>
                  <a:pt x="6565" y="974"/>
                  <a:pt x="6564" y="966"/>
                </a:cubicBezTo>
                <a:cubicBezTo>
                  <a:pt x="6574" y="966"/>
                  <a:pt x="6596" y="965"/>
                  <a:pt x="6606" y="965"/>
                </a:cubicBezTo>
                <a:cubicBezTo>
                  <a:pt x="6606" y="973"/>
                  <a:pt x="6605" y="989"/>
                  <a:pt x="6604" y="997"/>
                </a:cubicBezTo>
                <a:cubicBezTo>
                  <a:pt x="6627" y="992"/>
                  <a:pt x="6655" y="991"/>
                  <a:pt x="6648" y="960"/>
                </a:cubicBezTo>
                <a:cubicBezTo>
                  <a:pt x="6667" y="960"/>
                  <a:pt x="6685" y="965"/>
                  <a:pt x="6695" y="984"/>
                </a:cubicBezTo>
                <a:cubicBezTo>
                  <a:pt x="6700" y="983"/>
                  <a:pt x="6711" y="981"/>
                  <a:pt x="6716" y="980"/>
                </a:cubicBezTo>
                <a:cubicBezTo>
                  <a:pt x="6726" y="972"/>
                  <a:pt x="6737" y="965"/>
                  <a:pt x="6747" y="958"/>
                </a:cubicBezTo>
                <a:cubicBezTo>
                  <a:pt x="6763" y="966"/>
                  <a:pt x="6780" y="975"/>
                  <a:pt x="6798" y="967"/>
                </a:cubicBezTo>
                <a:cubicBezTo>
                  <a:pt x="6840" y="954"/>
                  <a:pt x="6886" y="964"/>
                  <a:pt x="6927" y="948"/>
                </a:cubicBezTo>
                <a:cubicBezTo>
                  <a:pt x="6928" y="942"/>
                  <a:pt x="6931" y="931"/>
                  <a:pt x="6932" y="925"/>
                </a:cubicBezTo>
                <a:cubicBezTo>
                  <a:pt x="6941" y="925"/>
                  <a:pt x="6959" y="925"/>
                  <a:pt x="6967" y="925"/>
                </a:cubicBezTo>
                <a:cubicBezTo>
                  <a:pt x="6968" y="932"/>
                  <a:pt x="6969" y="945"/>
                  <a:pt x="6970" y="951"/>
                </a:cubicBezTo>
                <a:cubicBezTo>
                  <a:pt x="6995" y="943"/>
                  <a:pt x="7017" y="929"/>
                  <a:pt x="7040" y="916"/>
                </a:cubicBezTo>
                <a:cubicBezTo>
                  <a:pt x="7046" y="947"/>
                  <a:pt x="7080" y="936"/>
                  <a:pt x="7097" y="921"/>
                </a:cubicBezTo>
                <a:cubicBezTo>
                  <a:pt x="7135" y="920"/>
                  <a:pt x="7172" y="919"/>
                  <a:pt x="7210" y="917"/>
                </a:cubicBezTo>
                <a:cubicBezTo>
                  <a:pt x="7210" y="909"/>
                  <a:pt x="7211" y="892"/>
                  <a:pt x="7211" y="883"/>
                </a:cubicBezTo>
                <a:cubicBezTo>
                  <a:pt x="7233" y="884"/>
                  <a:pt x="7254" y="888"/>
                  <a:pt x="7257" y="914"/>
                </a:cubicBezTo>
                <a:cubicBezTo>
                  <a:pt x="7278" y="911"/>
                  <a:pt x="7300" y="909"/>
                  <a:pt x="7294" y="882"/>
                </a:cubicBezTo>
                <a:lnTo>
                  <a:pt x="7330" y="882"/>
                </a:lnTo>
                <a:cubicBezTo>
                  <a:pt x="7331" y="887"/>
                  <a:pt x="7331" y="898"/>
                  <a:pt x="7332" y="904"/>
                </a:cubicBezTo>
                <a:cubicBezTo>
                  <a:pt x="7342" y="902"/>
                  <a:pt x="7362" y="900"/>
                  <a:pt x="7372" y="898"/>
                </a:cubicBezTo>
                <a:lnTo>
                  <a:pt x="7368" y="878"/>
                </a:lnTo>
                <a:cubicBezTo>
                  <a:pt x="7389" y="877"/>
                  <a:pt x="7407" y="883"/>
                  <a:pt x="7423" y="895"/>
                </a:cubicBezTo>
                <a:cubicBezTo>
                  <a:pt x="7470" y="874"/>
                  <a:pt x="7521" y="885"/>
                  <a:pt x="7570" y="875"/>
                </a:cubicBezTo>
                <a:cubicBezTo>
                  <a:pt x="7572" y="867"/>
                  <a:pt x="7575" y="853"/>
                  <a:pt x="7577" y="846"/>
                </a:cubicBezTo>
                <a:cubicBezTo>
                  <a:pt x="7599" y="844"/>
                  <a:pt x="7617" y="850"/>
                  <a:pt x="7621" y="874"/>
                </a:cubicBezTo>
                <a:cubicBezTo>
                  <a:pt x="7641" y="872"/>
                  <a:pt x="7661" y="868"/>
                  <a:pt x="7657" y="841"/>
                </a:cubicBezTo>
                <a:cubicBezTo>
                  <a:pt x="7667" y="841"/>
                  <a:pt x="7686" y="841"/>
                  <a:pt x="7696" y="841"/>
                </a:cubicBezTo>
                <a:cubicBezTo>
                  <a:pt x="7695" y="847"/>
                  <a:pt x="7694" y="859"/>
                  <a:pt x="7694" y="865"/>
                </a:cubicBezTo>
                <a:cubicBezTo>
                  <a:pt x="7721" y="870"/>
                  <a:pt x="7735" y="861"/>
                  <a:pt x="7735" y="838"/>
                </a:cubicBezTo>
                <a:cubicBezTo>
                  <a:pt x="7755" y="838"/>
                  <a:pt x="7773" y="844"/>
                  <a:pt x="7787" y="857"/>
                </a:cubicBezTo>
                <a:cubicBezTo>
                  <a:pt x="7835" y="832"/>
                  <a:pt x="7891" y="850"/>
                  <a:pt x="7943" y="834"/>
                </a:cubicBezTo>
                <a:cubicBezTo>
                  <a:pt x="7940" y="826"/>
                  <a:pt x="7935" y="810"/>
                  <a:pt x="7933" y="801"/>
                </a:cubicBezTo>
                <a:cubicBezTo>
                  <a:pt x="7921" y="803"/>
                  <a:pt x="7908" y="805"/>
                  <a:pt x="7896" y="806"/>
                </a:cubicBezTo>
                <a:close/>
                <a:moveTo>
                  <a:pt x="15848" y="805"/>
                </a:moveTo>
                <a:cubicBezTo>
                  <a:pt x="15860" y="809"/>
                  <a:pt x="15884" y="817"/>
                  <a:pt x="15896" y="821"/>
                </a:cubicBezTo>
                <a:lnTo>
                  <a:pt x="15853" y="832"/>
                </a:lnTo>
                <a:cubicBezTo>
                  <a:pt x="15914" y="851"/>
                  <a:pt x="15981" y="830"/>
                  <a:pt x="16039" y="860"/>
                </a:cubicBezTo>
                <a:cubicBezTo>
                  <a:pt x="16039" y="833"/>
                  <a:pt x="16096" y="830"/>
                  <a:pt x="16089" y="862"/>
                </a:cubicBezTo>
                <a:cubicBezTo>
                  <a:pt x="16109" y="864"/>
                  <a:pt x="16134" y="870"/>
                  <a:pt x="16132" y="841"/>
                </a:cubicBezTo>
                <a:cubicBezTo>
                  <a:pt x="16140" y="841"/>
                  <a:pt x="16158" y="842"/>
                  <a:pt x="16167" y="842"/>
                </a:cubicBezTo>
                <a:cubicBezTo>
                  <a:pt x="16156" y="874"/>
                  <a:pt x="16186" y="872"/>
                  <a:pt x="16207" y="876"/>
                </a:cubicBezTo>
                <a:cubicBezTo>
                  <a:pt x="16208" y="869"/>
                  <a:pt x="16208" y="854"/>
                  <a:pt x="16208" y="847"/>
                </a:cubicBezTo>
                <a:cubicBezTo>
                  <a:pt x="16218" y="847"/>
                  <a:pt x="16238" y="846"/>
                  <a:pt x="16248" y="846"/>
                </a:cubicBezTo>
                <a:cubicBezTo>
                  <a:pt x="16247" y="853"/>
                  <a:pt x="16246" y="869"/>
                  <a:pt x="16246" y="876"/>
                </a:cubicBezTo>
                <a:cubicBezTo>
                  <a:pt x="16258" y="877"/>
                  <a:pt x="16283" y="880"/>
                  <a:pt x="16295" y="881"/>
                </a:cubicBezTo>
                <a:cubicBezTo>
                  <a:pt x="16293" y="872"/>
                  <a:pt x="16289" y="855"/>
                  <a:pt x="16287" y="847"/>
                </a:cubicBezTo>
                <a:cubicBezTo>
                  <a:pt x="16251" y="840"/>
                  <a:pt x="16213" y="843"/>
                  <a:pt x="16176" y="839"/>
                </a:cubicBezTo>
                <a:cubicBezTo>
                  <a:pt x="16163" y="834"/>
                  <a:pt x="16149" y="830"/>
                  <a:pt x="16136" y="826"/>
                </a:cubicBezTo>
                <a:cubicBezTo>
                  <a:pt x="16124" y="835"/>
                  <a:pt x="16111" y="841"/>
                  <a:pt x="16097" y="844"/>
                </a:cubicBezTo>
                <a:cubicBezTo>
                  <a:pt x="16087" y="827"/>
                  <a:pt x="16071" y="819"/>
                  <a:pt x="16051" y="818"/>
                </a:cubicBezTo>
                <a:cubicBezTo>
                  <a:pt x="16044" y="836"/>
                  <a:pt x="16030" y="844"/>
                  <a:pt x="16010" y="842"/>
                </a:cubicBezTo>
                <a:cubicBezTo>
                  <a:pt x="16014" y="811"/>
                  <a:pt x="15987" y="812"/>
                  <a:pt x="15965" y="810"/>
                </a:cubicBezTo>
                <a:cubicBezTo>
                  <a:pt x="15966" y="817"/>
                  <a:pt x="15967" y="830"/>
                  <a:pt x="15967" y="836"/>
                </a:cubicBezTo>
                <a:cubicBezTo>
                  <a:pt x="15958" y="836"/>
                  <a:pt x="15940" y="836"/>
                  <a:pt x="15930" y="836"/>
                </a:cubicBezTo>
                <a:cubicBezTo>
                  <a:pt x="15932" y="788"/>
                  <a:pt x="15877" y="813"/>
                  <a:pt x="15848" y="805"/>
                </a:cubicBezTo>
                <a:close/>
                <a:moveTo>
                  <a:pt x="16326" y="874"/>
                </a:moveTo>
                <a:cubicBezTo>
                  <a:pt x="16318" y="877"/>
                  <a:pt x="16301" y="881"/>
                  <a:pt x="16293" y="884"/>
                </a:cubicBezTo>
                <a:cubicBezTo>
                  <a:pt x="16315" y="883"/>
                  <a:pt x="16338" y="882"/>
                  <a:pt x="16362" y="881"/>
                </a:cubicBezTo>
                <a:cubicBezTo>
                  <a:pt x="16376" y="889"/>
                  <a:pt x="16391" y="895"/>
                  <a:pt x="16406" y="901"/>
                </a:cubicBezTo>
                <a:lnTo>
                  <a:pt x="16406" y="878"/>
                </a:lnTo>
                <a:cubicBezTo>
                  <a:pt x="16440" y="873"/>
                  <a:pt x="16458" y="906"/>
                  <a:pt x="16490" y="907"/>
                </a:cubicBezTo>
                <a:cubicBezTo>
                  <a:pt x="16490" y="900"/>
                  <a:pt x="16491" y="887"/>
                  <a:pt x="16492" y="881"/>
                </a:cubicBezTo>
                <a:cubicBezTo>
                  <a:pt x="16501" y="881"/>
                  <a:pt x="16519" y="882"/>
                  <a:pt x="16528" y="883"/>
                </a:cubicBezTo>
                <a:cubicBezTo>
                  <a:pt x="16522" y="914"/>
                  <a:pt x="16549" y="913"/>
                  <a:pt x="16571" y="915"/>
                </a:cubicBezTo>
                <a:cubicBezTo>
                  <a:pt x="16571" y="907"/>
                  <a:pt x="16571" y="892"/>
                  <a:pt x="16571" y="885"/>
                </a:cubicBezTo>
                <a:cubicBezTo>
                  <a:pt x="16599" y="879"/>
                  <a:pt x="16615" y="888"/>
                  <a:pt x="16611" y="918"/>
                </a:cubicBezTo>
                <a:cubicBezTo>
                  <a:pt x="16648" y="920"/>
                  <a:pt x="16685" y="920"/>
                  <a:pt x="16723" y="922"/>
                </a:cubicBezTo>
                <a:cubicBezTo>
                  <a:pt x="16738" y="934"/>
                  <a:pt x="16773" y="953"/>
                  <a:pt x="16778" y="919"/>
                </a:cubicBezTo>
                <a:cubicBezTo>
                  <a:pt x="16793" y="919"/>
                  <a:pt x="16805" y="925"/>
                  <a:pt x="16815" y="936"/>
                </a:cubicBezTo>
                <a:cubicBezTo>
                  <a:pt x="16826" y="955"/>
                  <a:pt x="16864" y="955"/>
                  <a:pt x="16857" y="925"/>
                </a:cubicBezTo>
                <a:lnTo>
                  <a:pt x="16893" y="925"/>
                </a:lnTo>
                <a:cubicBezTo>
                  <a:pt x="16893" y="933"/>
                  <a:pt x="16894" y="947"/>
                  <a:pt x="16895" y="955"/>
                </a:cubicBezTo>
                <a:cubicBezTo>
                  <a:pt x="16932" y="957"/>
                  <a:pt x="16970" y="958"/>
                  <a:pt x="17007" y="962"/>
                </a:cubicBezTo>
                <a:cubicBezTo>
                  <a:pt x="17032" y="979"/>
                  <a:pt x="17060" y="968"/>
                  <a:pt x="17086" y="961"/>
                </a:cubicBezTo>
                <a:cubicBezTo>
                  <a:pt x="17097" y="977"/>
                  <a:pt x="17115" y="986"/>
                  <a:pt x="17134" y="991"/>
                </a:cubicBezTo>
                <a:cubicBezTo>
                  <a:pt x="17134" y="984"/>
                  <a:pt x="17134" y="970"/>
                  <a:pt x="17134" y="964"/>
                </a:cubicBezTo>
                <a:cubicBezTo>
                  <a:pt x="17160" y="956"/>
                  <a:pt x="17176" y="968"/>
                  <a:pt x="17184" y="993"/>
                </a:cubicBezTo>
                <a:cubicBezTo>
                  <a:pt x="17194" y="994"/>
                  <a:pt x="17206" y="996"/>
                  <a:pt x="17217" y="997"/>
                </a:cubicBezTo>
                <a:cubicBezTo>
                  <a:pt x="17218" y="989"/>
                  <a:pt x="17219" y="973"/>
                  <a:pt x="17219" y="965"/>
                </a:cubicBezTo>
                <a:cubicBezTo>
                  <a:pt x="17196" y="961"/>
                  <a:pt x="17172" y="956"/>
                  <a:pt x="17149" y="952"/>
                </a:cubicBezTo>
                <a:cubicBezTo>
                  <a:pt x="17132" y="956"/>
                  <a:pt x="17114" y="960"/>
                  <a:pt x="17096" y="963"/>
                </a:cubicBezTo>
                <a:cubicBezTo>
                  <a:pt x="17095" y="957"/>
                  <a:pt x="17093" y="944"/>
                  <a:pt x="17092" y="938"/>
                </a:cubicBezTo>
                <a:cubicBezTo>
                  <a:pt x="17082" y="938"/>
                  <a:pt x="17062" y="939"/>
                  <a:pt x="17053" y="939"/>
                </a:cubicBezTo>
                <a:lnTo>
                  <a:pt x="17058" y="959"/>
                </a:lnTo>
                <a:cubicBezTo>
                  <a:pt x="17048" y="960"/>
                  <a:pt x="17029" y="960"/>
                  <a:pt x="17019" y="960"/>
                </a:cubicBezTo>
                <a:cubicBezTo>
                  <a:pt x="17023" y="928"/>
                  <a:pt x="16994" y="927"/>
                  <a:pt x="16971" y="926"/>
                </a:cubicBezTo>
                <a:cubicBezTo>
                  <a:pt x="16972" y="933"/>
                  <a:pt x="16973" y="947"/>
                  <a:pt x="16974" y="955"/>
                </a:cubicBezTo>
                <a:cubicBezTo>
                  <a:pt x="16964" y="955"/>
                  <a:pt x="16945" y="955"/>
                  <a:pt x="16935" y="954"/>
                </a:cubicBezTo>
                <a:cubicBezTo>
                  <a:pt x="16935" y="947"/>
                  <a:pt x="16934" y="931"/>
                  <a:pt x="16934" y="923"/>
                </a:cubicBezTo>
                <a:cubicBezTo>
                  <a:pt x="16897" y="919"/>
                  <a:pt x="16861" y="918"/>
                  <a:pt x="16824" y="919"/>
                </a:cubicBezTo>
                <a:cubicBezTo>
                  <a:pt x="16808" y="905"/>
                  <a:pt x="16768" y="884"/>
                  <a:pt x="16767" y="921"/>
                </a:cubicBezTo>
                <a:cubicBezTo>
                  <a:pt x="16759" y="921"/>
                  <a:pt x="16742" y="920"/>
                  <a:pt x="16734" y="920"/>
                </a:cubicBezTo>
                <a:cubicBezTo>
                  <a:pt x="16742" y="890"/>
                  <a:pt x="16712" y="893"/>
                  <a:pt x="16693" y="888"/>
                </a:cubicBezTo>
                <a:cubicBezTo>
                  <a:pt x="16693" y="894"/>
                  <a:pt x="16692" y="907"/>
                  <a:pt x="16691" y="914"/>
                </a:cubicBezTo>
                <a:cubicBezTo>
                  <a:pt x="16681" y="914"/>
                  <a:pt x="16662" y="915"/>
                  <a:pt x="16653" y="915"/>
                </a:cubicBezTo>
                <a:cubicBezTo>
                  <a:pt x="16653" y="908"/>
                  <a:pt x="16653" y="894"/>
                  <a:pt x="16654" y="887"/>
                </a:cubicBezTo>
                <a:cubicBezTo>
                  <a:pt x="16615" y="883"/>
                  <a:pt x="16576" y="880"/>
                  <a:pt x="16537" y="880"/>
                </a:cubicBezTo>
                <a:cubicBezTo>
                  <a:pt x="16524" y="874"/>
                  <a:pt x="16511" y="869"/>
                  <a:pt x="16498" y="865"/>
                </a:cubicBezTo>
                <a:cubicBezTo>
                  <a:pt x="16488" y="877"/>
                  <a:pt x="16474" y="883"/>
                  <a:pt x="16457" y="884"/>
                </a:cubicBezTo>
                <a:cubicBezTo>
                  <a:pt x="16445" y="834"/>
                  <a:pt x="16400" y="876"/>
                  <a:pt x="16373" y="883"/>
                </a:cubicBezTo>
                <a:cubicBezTo>
                  <a:pt x="16385" y="844"/>
                  <a:pt x="16319" y="833"/>
                  <a:pt x="16326" y="874"/>
                </a:cubicBezTo>
                <a:close/>
                <a:moveTo>
                  <a:pt x="17257" y="963"/>
                </a:moveTo>
                <a:cubicBezTo>
                  <a:pt x="17256" y="972"/>
                  <a:pt x="17256" y="990"/>
                  <a:pt x="17255" y="999"/>
                </a:cubicBezTo>
                <a:cubicBezTo>
                  <a:pt x="17295" y="1007"/>
                  <a:pt x="17335" y="1010"/>
                  <a:pt x="17376" y="1002"/>
                </a:cubicBezTo>
                <a:cubicBezTo>
                  <a:pt x="17374" y="1030"/>
                  <a:pt x="17427" y="1039"/>
                  <a:pt x="17421" y="1003"/>
                </a:cubicBezTo>
                <a:cubicBezTo>
                  <a:pt x="17430" y="1003"/>
                  <a:pt x="17447" y="1003"/>
                  <a:pt x="17456" y="1004"/>
                </a:cubicBezTo>
                <a:cubicBezTo>
                  <a:pt x="17447" y="1040"/>
                  <a:pt x="17479" y="1035"/>
                  <a:pt x="17503" y="1036"/>
                </a:cubicBezTo>
                <a:cubicBezTo>
                  <a:pt x="17503" y="1029"/>
                  <a:pt x="17504" y="1014"/>
                  <a:pt x="17504" y="1006"/>
                </a:cubicBezTo>
                <a:cubicBezTo>
                  <a:pt x="17471" y="1002"/>
                  <a:pt x="17439" y="983"/>
                  <a:pt x="17407" y="997"/>
                </a:cubicBezTo>
                <a:cubicBezTo>
                  <a:pt x="17379" y="1006"/>
                  <a:pt x="17365" y="969"/>
                  <a:pt x="17336" y="974"/>
                </a:cubicBezTo>
                <a:cubicBezTo>
                  <a:pt x="17336" y="980"/>
                  <a:pt x="17335" y="993"/>
                  <a:pt x="17334" y="1000"/>
                </a:cubicBezTo>
                <a:lnTo>
                  <a:pt x="17298" y="998"/>
                </a:lnTo>
                <a:cubicBezTo>
                  <a:pt x="17304" y="969"/>
                  <a:pt x="17278" y="965"/>
                  <a:pt x="17257" y="963"/>
                </a:cubicBezTo>
                <a:close/>
                <a:moveTo>
                  <a:pt x="17542" y="1005"/>
                </a:moveTo>
                <a:cubicBezTo>
                  <a:pt x="17538" y="1017"/>
                  <a:pt x="17535" y="1030"/>
                  <a:pt x="17531" y="1042"/>
                </a:cubicBezTo>
                <a:cubicBezTo>
                  <a:pt x="17559" y="1039"/>
                  <a:pt x="17586" y="1048"/>
                  <a:pt x="17613" y="1056"/>
                </a:cubicBezTo>
                <a:cubicBezTo>
                  <a:pt x="17621" y="1038"/>
                  <a:pt x="17670" y="1029"/>
                  <a:pt x="17662" y="1062"/>
                </a:cubicBezTo>
                <a:cubicBezTo>
                  <a:pt x="17673" y="1064"/>
                  <a:pt x="17693" y="1067"/>
                  <a:pt x="17703" y="1069"/>
                </a:cubicBezTo>
                <a:lnTo>
                  <a:pt x="17700" y="1044"/>
                </a:lnTo>
                <a:cubicBezTo>
                  <a:pt x="17710" y="1044"/>
                  <a:pt x="17730" y="1044"/>
                  <a:pt x="17740" y="1044"/>
                </a:cubicBezTo>
                <a:cubicBezTo>
                  <a:pt x="17740" y="1051"/>
                  <a:pt x="17742" y="1066"/>
                  <a:pt x="17743" y="1074"/>
                </a:cubicBezTo>
                <a:cubicBezTo>
                  <a:pt x="17786" y="1089"/>
                  <a:pt x="17836" y="1070"/>
                  <a:pt x="17876" y="1097"/>
                </a:cubicBezTo>
                <a:cubicBezTo>
                  <a:pt x="17897" y="1106"/>
                  <a:pt x="17917" y="1083"/>
                  <a:pt x="17939" y="1080"/>
                </a:cubicBezTo>
                <a:cubicBezTo>
                  <a:pt x="17934" y="1109"/>
                  <a:pt x="17957" y="1114"/>
                  <a:pt x="17981" y="1116"/>
                </a:cubicBezTo>
                <a:cubicBezTo>
                  <a:pt x="17977" y="1093"/>
                  <a:pt x="17994" y="1084"/>
                  <a:pt x="18012" y="1079"/>
                </a:cubicBezTo>
                <a:cubicBezTo>
                  <a:pt x="17991" y="1081"/>
                  <a:pt x="17971" y="1082"/>
                  <a:pt x="17950" y="1082"/>
                </a:cubicBezTo>
                <a:cubicBezTo>
                  <a:pt x="17936" y="1071"/>
                  <a:pt x="17919" y="1064"/>
                  <a:pt x="17902" y="1059"/>
                </a:cubicBezTo>
                <a:lnTo>
                  <a:pt x="17907" y="1083"/>
                </a:lnTo>
                <a:cubicBezTo>
                  <a:pt x="17898" y="1082"/>
                  <a:pt x="17878" y="1082"/>
                  <a:pt x="17868" y="1081"/>
                </a:cubicBezTo>
                <a:cubicBezTo>
                  <a:pt x="17866" y="1053"/>
                  <a:pt x="17842" y="1051"/>
                  <a:pt x="17820" y="1049"/>
                </a:cubicBezTo>
                <a:cubicBezTo>
                  <a:pt x="17820" y="1056"/>
                  <a:pt x="17821" y="1069"/>
                  <a:pt x="17821" y="1076"/>
                </a:cubicBezTo>
                <a:cubicBezTo>
                  <a:pt x="17811" y="1076"/>
                  <a:pt x="17792" y="1078"/>
                  <a:pt x="17782" y="1079"/>
                </a:cubicBezTo>
                <a:cubicBezTo>
                  <a:pt x="17782" y="1070"/>
                  <a:pt x="17782" y="1054"/>
                  <a:pt x="17782" y="1046"/>
                </a:cubicBezTo>
                <a:cubicBezTo>
                  <a:pt x="17757" y="1043"/>
                  <a:pt x="17733" y="1038"/>
                  <a:pt x="17709" y="1032"/>
                </a:cubicBezTo>
                <a:cubicBezTo>
                  <a:pt x="17678" y="1059"/>
                  <a:pt x="17652" y="1019"/>
                  <a:pt x="17620" y="1015"/>
                </a:cubicBezTo>
                <a:cubicBezTo>
                  <a:pt x="17620" y="1022"/>
                  <a:pt x="17619" y="1035"/>
                  <a:pt x="17619" y="1041"/>
                </a:cubicBezTo>
                <a:cubicBezTo>
                  <a:pt x="17610" y="1041"/>
                  <a:pt x="17592" y="1041"/>
                  <a:pt x="17583" y="1041"/>
                </a:cubicBezTo>
                <a:cubicBezTo>
                  <a:pt x="17586" y="1013"/>
                  <a:pt x="17564" y="1008"/>
                  <a:pt x="17542" y="1005"/>
                </a:cubicBezTo>
                <a:close/>
                <a:moveTo>
                  <a:pt x="5757" y="1120"/>
                </a:moveTo>
                <a:cubicBezTo>
                  <a:pt x="5747" y="1121"/>
                  <a:pt x="5727" y="1121"/>
                  <a:pt x="5717" y="1121"/>
                </a:cubicBezTo>
                <a:cubicBezTo>
                  <a:pt x="5717" y="1115"/>
                  <a:pt x="5719" y="1103"/>
                  <a:pt x="5719" y="1097"/>
                </a:cubicBezTo>
                <a:cubicBezTo>
                  <a:pt x="5709" y="1098"/>
                  <a:pt x="5688" y="1101"/>
                  <a:pt x="5678" y="1102"/>
                </a:cubicBezTo>
                <a:cubicBezTo>
                  <a:pt x="5679" y="1107"/>
                  <a:pt x="5680" y="1118"/>
                  <a:pt x="5681" y="1123"/>
                </a:cubicBezTo>
                <a:cubicBezTo>
                  <a:pt x="5640" y="1116"/>
                  <a:pt x="5597" y="1114"/>
                  <a:pt x="5557" y="1128"/>
                </a:cubicBezTo>
                <a:cubicBezTo>
                  <a:pt x="5556" y="1136"/>
                  <a:pt x="5556" y="1152"/>
                  <a:pt x="5555" y="1160"/>
                </a:cubicBezTo>
                <a:cubicBezTo>
                  <a:pt x="5546" y="1160"/>
                  <a:pt x="5526" y="1160"/>
                  <a:pt x="5517" y="1160"/>
                </a:cubicBezTo>
                <a:cubicBezTo>
                  <a:pt x="5517" y="1153"/>
                  <a:pt x="5517" y="1138"/>
                  <a:pt x="5517" y="1130"/>
                </a:cubicBezTo>
                <a:cubicBezTo>
                  <a:pt x="5495" y="1135"/>
                  <a:pt x="5476" y="1144"/>
                  <a:pt x="5463" y="1162"/>
                </a:cubicBezTo>
                <a:cubicBezTo>
                  <a:pt x="5427" y="1147"/>
                  <a:pt x="5390" y="1158"/>
                  <a:pt x="5354" y="1167"/>
                </a:cubicBezTo>
                <a:cubicBezTo>
                  <a:pt x="5354" y="1175"/>
                  <a:pt x="5354" y="1193"/>
                  <a:pt x="5355" y="1201"/>
                </a:cubicBezTo>
                <a:cubicBezTo>
                  <a:pt x="5368" y="1199"/>
                  <a:pt x="5382" y="1196"/>
                  <a:pt x="5396" y="1194"/>
                </a:cubicBezTo>
                <a:cubicBezTo>
                  <a:pt x="5395" y="1186"/>
                  <a:pt x="5394" y="1172"/>
                  <a:pt x="5394" y="1165"/>
                </a:cubicBezTo>
                <a:lnTo>
                  <a:pt x="5434" y="1164"/>
                </a:lnTo>
                <a:cubicBezTo>
                  <a:pt x="5434" y="1170"/>
                  <a:pt x="5435" y="1182"/>
                  <a:pt x="5435" y="1187"/>
                </a:cubicBezTo>
                <a:cubicBezTo>
                  <a:pt x="5442" y="1186"/>
                  <a:pt x="5457" y="1182"/>
                  <a:pt x="5464" y="1181"/>
                </a:cubicBezTo>
                <a:cubicBezTo>
                  <a:pt x="5500" y="1151"/>
                  <a:pt x="5553" y="1174"/>
                  <a:pt x="5596" y="1157"/>
                </a:cubicBezTo>
                <a:cubicBezTo>
                  <a:pt x="5596" y="1148"/>
                  <a:pt x="5597" y="1132"/>
                  <a:pt x="5597" y="1123"/>
                </a:cubicBezTo>
                <a:cubicBezTo>
                  <a:pt x="5606" y="1124"/>
                  <a:pt x="5625" y="1125"/>
                  <a:pt x="5635" y="1126"/>
                </a:cubicBezTo>
                <a:cubicBezTo>
                  <a:pt x="5635" y="1132"/>
                  <a:pt x="5635" y="1144"/>
                  <a:pt x="5636" y="1150"/>
                </a:cubicBezTo>
                <a:cubicBezTo>
                  <a:pt x="5660" y="1150"/>
                  <a:pt x="5677" y="1129"/>
                  <a:pt x="5700" y="1124"/>
                </a:cubicBezTo>
                <a:cubicBezTo>
                  <a:pt x="5732" y="1137"/>
                  <a:pt x="5765" y="1123"/>
                  <a:pt x="5798" y="1118"/>
                </a:cubicBezTo>
                <a:cubicBezTo>
                  <a:pt x="5798" y="1109"/>
                  <a:pt x="5798" y="1092"/>
                  <a:pt x="5798" y="1083"/>
                </a:cubicBezTo>
                <a:cubicBezTo>
                  <a:pt x="5773" y="1085"/>
                  <a:pt x="5746" y="1087"/>
                  <a:pt x="5757" y="1120"/>
                </a:cubicBezTo>
                <a:close/>
                <a:moveTo>
                  <a:pt x="18021" y="1083"/>
                </a:moveTo>
                <a:cubicBezTo>
                  <a:pt x="18021" y="1092"/>
                  <a:pt x="18021" y="1109"/>
                  <a:pt x="18021" y="1118"/>
                </a:cubicBezTo>
                <a:cubicBezTo>
                  <a:pt x="18060" y="1127"/>
                  <a:pt x="18100" y="1140"/>
                  <a:pt x="18139" y="1121"/>
                </a:cubicBezTo>
                <a:cubicBezTo>
                  <a:pt x="18140" y="1148"/>
                  <a:pt x="18165" y="1148"/>
                  <a:pt x="18184" y="1153"/>
                </a:cubicBezTo>
                <a:lnTo>
                  <a:pt x="18184" y="1125"/>
                </a:lnTo>
                <a:cubicBezTo>
                  <a:pt x="18213" y="1116"/>
                  <a:pt x="18226" y="1132"/>
                  <a:pt x="18230" y="1158"/>
                </a:cubicBezTo>
                <a:cubicBezTo>
                  <a:pt x="18265" y="1165"/>
                  <a:pt x="18302" y="1171"/>
                  <a:pt x="18338" y="1164"/>
                </a:cubicBezTo>
                <a:cubicBezTo>
                  <a:pt x="18349" y="1181"/>
                  <a:pt x="18367" y="1188"/>
                  <a:pt x="18386" y="1191"/>
                </a:cubicBezTo>
                <a:lnTo>
                  <a:pt x="18383" y="1166"/>
                </a:lnTo>
                <a:cubicBezTo>
                  <a:pt x="18394" y="1166"/>
                  <a:pt x="18415" y="1166"/>
                  <a:pt x="18426" y="1166"/>
                </a:cubicBezTo>
                <a:cubicBezTo>
                  <a:pt x="18427" y="1173"/>
                  <a:pt x="18429" y="1188"/>
                  <a:pt x="18430" y="1195"/>
                </a:cubicBezTo>
                <a:cubicBezTo>
                  <a:pt x="18464" y="1212"/>
                  <a:pt x="18502" y="1206"/>
                  <a:pt x="18539" y="1205"/>
                </a:cubicBezTo>
                <a:cubicBezTo>
                  <a:pt x="18554" y="1223"/>
                  <a:pt x="18593" y="1242"/>
                  <a:pt x="18595" y="1204"/>
                </a:cubicBezTo>
                <a:cubicBezTo>
                  <a:pt x="18603" y="1204"/>
                  <a:pt x="18620" y="1205"/>
                  <a:pt x="18629" y="1206"/>
                </a:cubicBezTo>
                <a:cubicBezTo>
                  <a:pt x="18629" y="1213"/>
                  <a:pt x="18629" y="1227"/>
                  <a:pt x="18630" y="1235"/>
                </a:cubicBezTo>
                <a:cubicBezTo>
                  <a:pt x="18666" y="1246"/>
                  <a:pt x="18704" y="1246"/>
                  <a:pt x="18741" y="1243"/>
                </a:cubicBezTo>
                <a:cubicBezTo>
                  <a:pt x="18751" y="1262"/>
                  <a:pt x="18773" y="1266"/>
                  <a:pt x="18792" y="1271"/>
                </a:cubicBezTo>
                <a:cubicBezTo>
                  <a:pt x="18791" y="1265"/>
                  <a:pt x="18790" y="1251"/>
                  <a:pt x="18790" y="1244"/>
                </a:cubicBezTo>
                <a:cubicBezTo>
                  <a:pt x="18799" y="1244"/>
                  <a:pt x="18818" y="1245"/>
                  <a:pt x="18828" y="1245"/>
                </a:cubicBezTo>
                <a:cubicBezTo>
                  <a:pt x="18829" y="1252"/>
                  <a:pt x="18831" y="1266"/>
                  <a:pt x="18832" y="1273"/>
                </a:cubicBezTo>
                <a:cubicBezTo>
                  <a:pt x="18865" y="1289"/>
                  <a:pt x="18906" y="1299"/>
                  <a:pt x="18942" y="1282"/>
                </a:cubicBezTo>
                <a:cubicBezTo>
                  <a:pt x="18948" y="1306"/>
                  <a:pt x="19001" y="1336"/>
                  <a:pt x="18994" y="1289"/>
                </a:cubicBezTo>
                <a:cubicBezTo>
                  <a:pt x="19015" y="1274"/>
                  <a:pt x="19036" y="1299"/>
                  <a:pt x="19034" y="1319"/>
                </a:cubicBezTo>
                <a:cubicBezTo>
                  <a:pt x="19056" y="1325"/>
                  <a:pt x="19078" y="1331"/>
                  <a:pt x="19101" y="1338"/>
                </a:cubicBezTo>
                <a:cubicBezTo>
                  <a:pt x="19117" y="1329"/>
                  <a:pt x="19134" y="1325"/>
                  <a:pt x="19152" y="1324"/>
                </a:cubicBezTo>
                <a:cubicBezTo>
                  <a:pt x="19145" y="1353"/>
                  <a:pt x="19173" y="1356"/>
                  <a:pt x="19193" y="1363"/>
                </a:cubicBezTo>
                <a:cubicBezTo>
                  <a:pt x="19194" y="1354"/>
                  <a:pt x="19195" y="1337"/>
                  <a:pt x="19196" y="1328"/>
                </a:cubicBezTo>
                <a:cubicBezTo>
                  <a:pt x="19169" y="1324"/>
                  <a:pt x="19144" y="1315"/>
                  <a:pt x="19121" y="1302"/>
                </a:cubicBezTo>
                <a:cubicBezTo>
                  <a:pt x="19115" y="1326"/>
                  <a:pt x="19091" y="1322"/>
                  <a:pt x="19072" y="1324"/>
                </a:cubicBezTo>
                <a:cubicBezTo>
                  <a:pt x="19072" y="1316"/>
                  <a:pt x="19071" y="1302"/>
                  <a:pt x="19070" y="1295"/>
                </a:cubicBezTo>
                <a:cubicBezTo>
                  <a:pt x="19036" y="1275"/>
                  <a:pt x="18996" y="1279"/>
                  <a:pt x="18959" y="1284"/>
                </a:cubicBezTo>
                <a:cubicBezTo>
                  <a:pt x="18951" y="1264"/>
                  <a:pt x="18929" y="1262"/>
                  <a:pt x="18912" y="1256"/>
                </a:cubicBezTo>
                <a:cubicBezTo>
                  <a:pt x="18913" y="1280"/>
                  <a:pt x="18900" y="1290"/>
                  <a:pt x="18872" y="1284"/>
                </a:cubicBezTo>
                <a:cubicBezTo>
                  <a:pt x="18885" y="1235"/>
                  <a:pt x="18827" y="1246"/>
                  <a:pt x="18798" y="1233"/>
                </a:cubicBezTo>
                <a:cubicBezTo>
                  <a:pt x="18785" y="1239"/>
                  <a:pt x="18772" y="1243"/>
                  <a:pt x="18758" y="1247"/>
                </a:cubicBezTo>
                <a:cubicBezTo>
                  <a:pt x="18752" y="1221"/>
                  <a:pt x="18729" y="1217"/>
                  <a:pt x="18708" y="1212"/>
                </a:cubicBezTo>
                <a:cubicBezTo>
                  <a:pt x="18708" y="1218"/>
                  <a:pt x="18709" y="1231"/>
                  <a:pt x="18709" y="1237"/>
                </a:cubicBezTo>
                <a:cubicBezTo>
                  <a:pt x="18699" y="1238"/>
                  <a:pt x="18680" y="1240"/>
                  <a:pt x="18670" y="1241"/>
                </a:cubicBezTo>
                <a:cubicBezTo>
                  <a:pt x="18670" y="1233"/>
                  <a:pt x="18670" y="1216"/>
                  <a:pt x="18670" y="1208"/>
                </a:cubicBezTo>
                <a:cubicBezTo>
                  <a:pt x="18631" y="1198"/>
                  <a:pt x="18591" y="1186"/>
                  <a:pt x="18553" y="1205"/>
                </a:cubicBezTo>
                <a:cubicBezTo>
                  <a:pt x="18557" y="1174"/>
                  <a:pt x="18495" y="1155"/>
                  <a:pt x="18506" y="1198"/>
                </a:cubicBezTo>
                <a:cubicBezTo>
                  <a:pt x="18486" y="1211"/>
                  <a:pt x="18461" y="1189"/>
                  <a:pt x="18466" y="1167"/>
                </a:cubicBezTo>
                <a:cubicBezTo>
                  <a:pt x="18428" y="1157"/>
                  <a:pt x="18388" y="1151"/>
                  <a:pt x="18350" y="1163"/>
                </a:cubicBezTo>
                <a:cubicBezTo>
                  <a:pt x="18353" y="1132"/>
                  <a:pt x="18293" y="1121"/>
                  <a:pt x="18304" y="1161"/>
                </a:cubicBezTo>
                <a:cubicBezTo>
                  <a:pt x="18294" y="1160"/>
                  <a:pt x="18275" y="1159"/>
                  <a:pt x="18265" y="1159"/>
                </a:cubicBezTo>
                <a:cubicBezTo>
                  <a:pt x="18266" y="1151"/>
                  <a:pt x="18267" y="1136"/>
                  <a:pt x="18268" y="1129"/>
                </a:cubicBezTo>
                <a:cubicBezTo>
                  <a:pt x="18229" y="1120"/>
                  <a:pt x="18189" y="1115"/>
                  <a:pt x="18149" y="1122"/>
                </a:cubicBezTo>
                <a:cubicBezTo>
                  <a:pt x="18144" y="1097"/>
                  <a:pt x="18120" y="1100"/>
                  <a:pt x="18101" y="1098"/>
                </a:cubicBezTo>
                <a:lnTo>
                  <a:pt x="18108" y="1123"/>
                </a:lnTo>
                <a:cubicBezTo>
                  <a:pt x="18099" y="1122"/>
                  <a:pt x="18080" y="1120"/>
                  <a:pt x="18071" y="1119"/>
                </a:cubicBezTo>
                <a:cubicBezTo>
                  <a:pt x="18066" y="1092"/>
                  <a:pt x="18045" y="1085"/>
                  <a:pt x="18021" y="1083"/>
                </a:cubicBezTo>
                <a:close/>
                <a:moveTo>
                  <a:pt x="5268" y="1206"/>
                </a:moveTo>
                <a:cubicBezTo>
                  <a:pt x="5227" y="1179"/>
                  <a:pt x="5186" y="1203"/>
                  <a:pt x="5143" y="1206"/>
                </a:cubicBezTo>
                <a:cubicBezTo>
                  <a:pt x="5147" y="1215"/>
                  <a:pt x="5154" y="1232"/>
                  <a:pt x="5157" y="1241"/>
                </a:cubicBezTo>
                <a:cubicBezTo>
                  <a:pt x="5180" y="1239"/>
                  <a:pt x="5202" y="1234"/>
                  <a:pt x="5195" y="1205"/>
                </a:cubicBezTo>
                <a:cubicBezTo>
                  <a:pt x="5204" y="1205"/>
                  <a:pt x="5221" y="1204"/>
                  <a:pt x="5230" y="1204"/>
                </a:cubicBezTo>
                <a:cubicBezTo>
                  <a:pt x="5226" y="1242"/>
                  <a:pt x="5268" y="1222"/>
                  <a:pt x="5280" y="1204"/>
                </a:cubicBezTo>
                <a:cubicBezTo>
                  <a:pt x="5299" y="1204"/>
                  <a:pt x="5319" y="1206"/>
                  <a:pt x="5338" y="1209"/>
                </a:cubicBezTo>
                <a:cubicBezTo>
                  <a:pt x="5322" y="1201"/>
                  <a:pt x="5313" y="1188"/>
                  <a:pt x="5312" y="1170"/>
                </a:cubicBezTo>
                <a:cubicBezTo>
                  <a:pt x="5290" y="1174"/>
                  <a:pt x="5267" y="1178"/>
                  <a:pt x="5268" y="1206"/>
                </a:cubicBezTo>
                <a:close/>
                <a:moveTo>
                  <a:pt x="5066" y="1244"/>
                </a:moveTo>
                <a:cubicBezTo>
                  <a:pt x="5058" y="1244"/>
                  <a:pt x="5040" y="1244"/>
                  <a:pt x="5031" y="1244"/>
                </a:cubicBezTo>
                <a:lnTo>
                  <a:pt x="5032" y="1226"/>
                </a:lnTo>
                <a:cubicBezTo>
                  <a:pt x="5001" y="1243"/>
                  <a:pt x="4938" y="1232"/>
                  <a:pt x="4947" y="1284"/>
                </a:cubicBezTo>
                <a:cubicBezTo>
                  <a:pt x="4922" y="1287"/>
                  <a:pt x="4908" y="1277"/>
                  <a:pt x="4905" y="1253"/>
                </a:cubicBezTo>
                <a:cubicBezTo>
                  <a:pt x="4889" y="1260"/>
                  <a:pt x="4866" y="1262"/>
                  <a:pt x="4866" y="1285"/>
                </a:cubicBezTo>
                <a:cubicBezTo>
                  <a:pt x="4827" y="1277"/>
                  <a:pt x="4787" y="1279"/>
                  <a:pt x="4750" y="1293"/>
                </a:cubicBezTo>
                <a:cubicBezTo>
                  <a:pt x="4749" y="1300"/>
                  <a:pt x="4747" y="1314"/>
                  <a:pt x="4747" y="1321"/>
                </a:cubicBezTo>
                <a:cubicBezTo>
                  <a:pt x="4736" y="1321"/>
                  <a:pt x="4716" y="1322"/>
                  <a:pt x="4706" y="1323"/>
                </a:cubicBezTo>
                <a:lnTo>
                  <a:pt x="4710" y="1297"/>
                </a:lnTo>
                <a:cubicBezTo>
                  <a:pt x="4693" y="1302"/>
                  <a:pt x="4676" y="1309"/>
                  <a:pt x="4661" y="1321"/>
                </a:cubicBezTo>
                <a:cubicBezTo>
                  <a:pt x="4624" y="1324"/>
                  <a:pt x="4586" y="1329"/>
                  <a:pt x="4550" y="1339"/>
                </a:cubicBezTo>
                <a:cubicBezTo>
                  <a:pt x="4548" y="1346"/>
                  <a:pt x="4544" y="1360"/>
                  <a:pt x="4543" y="1367"/>
                </a:cubicBezTo>
                <a:cubicBezTo>
                  <a:pt x="4506" y="1347"/>
                  <a:pt x="4467" y="1357"/>
                  <a:pt x="4430" y="1369"/>
                </a:cubicBezTo>
                <a:cubicBezTo>
                  <a:pt x="4428" y="1378"/>
                  <a:pt x="4423" y="1395"/>
                  <a:pt x="4420" y="1404"/>
                </a:cubicBezTo>
                <a:cubicBezTo>
                  <a:pt x="4403" y="1401"/>
                  <a:pt x="4385" y="1397"/>
                  <a:pt x="4378" y="1378"/>
                </a:cubicBezTo>
                <a:cubicBezTo>
                  <a:pt x="4350" y="1394"/>
                  <a:pt x="4322" y="1412"/>
                  <a:pt x="4289" y="1405"/>
                </a:cubicBezTo>
                <a:cubicBezTo>
                  <a:pt x="4297" y="1416"/>
                  <a:pt x="4305" y="1428"/>
                  <a:pt x="4313" y="1439"/>
                </a:cubicBezTo>
                <a:cubicBezTo>
                  <a:pt x="4331" y="1434"/>
                  <a:pt x="4353" y="1430"/>
                  <a:pt x="4347" y="1404"/>
                </a:cubicBezTo>
                <a:cubicBezTo>
                  <a:pt x="4387" y="1409"/>
                  <a:pt x="4428" y="1410"/>
                  <a:pt x="4466" y="1396"/>
                </a:cubicBezTo>
                <a:cubicBezTo>
                  <a:pt x="4467" y="1389"/>
                  <a:pt x="4468" y="1374"/>
                  <a:pt x="4469" y="1367"/>
                </a:cubicBezTo>
                <a:cubicBezTo>
                  <a:pt x="4478" y="1366"/>
                  <a:pt x="4496" y="1366"/>
                  <a:pt x="4505" y="1365"/>
                </a:cubicBezTo>
                <a:cubicBezTo>
                  <a:pt x="4506" y="1371"/>
                  <a:pt x="4510" y="1383"/>
                  <a:pt x="4511" y="1389"/>
                </a:cubicBezTo>
                <a:cubicBezTo>
                  <a:pt x="4545" y="1366"/>
                  <a:pt x="4585" y="1371"/>
                  <a:pt x="4621" y="1357"/>
                </a:cubicBezTo>
                <a:cubicBezTo>
                  <a:pt x="4612" y="1354"/>
                  <a:pt x="4593" y="1348"/>
                  <a:pt x="4584" y="1345"/>
                </a:cubicBezTo>
                <a:cubicBezTo>
                  <a:pt x="4597" y="1333"/>
                  <a:pt x="4612" y="1327"/>
                  <a:pt x="4629" y="1327"/>
                </a:cubicBezTo>
                <a:cubicBezTo>
                  <a:pt x="4632" y="1336"/>
                  <a:pt x="4636" y="1352"/>
                  <a:pt x="4639" y="1360"/>
                </a:cubicBezTo>
                <a:cubicBezTo>
                  <a:pt x="4660" y="1355"/>
                  <a:pt x="4671" y="1343"/>
                  <a:pt x="4672" y="1323"/>
                </a:cubicBezTo>
                <a:cubicBezTo>
                  <a:pt x="4712" y="1340"/>
                  <a:pt x="4752" y="1329"/>
                  <a:pt x="4791" y="1318"/>
                </a:cubicBezTo>
                <a:cubicBezTo>
                  <a:pt x="4791" y="1310"/>
                  <a:pt x="4792" y="1294"/>
                  <a:pt x="4792" y="1286"/>
                </a:cubicBezTo>
                <a:cubicBezTo>
                  <a:pt x="4801" y="1286"/>
                  <a:pt x="4820" y="1288"/>
                  <a:pt x="4830" y="1289"/>
                </a:cubicBezTo>
                <a:cubicBezTo>
                  <a:pt x="4830" y="1295"/>
                  <a:pt x="4831" y="1309"/>
                  <a:pt x="4831" y="1315"/>
                </a:cubicBezTo>
                <a:cubicBezTo>
                  <a:pt x="4862" y="1304"/>
                  <a:pt x="4889" y="1269"/>
                  <a:pt x="4924" y="1290"/>
                </a:cubicBezTo>
                <a:cubicBezTo>
                  <a:pt x="4949" y="1278"/>
                  <a:pt x="5004" y="1288"/>
                  <a:pt x="4993" y="1244"/>
                </a:cubicBezTo>
                <a:cubicBezTo>
                  <a:pt x="5002" y="1245"/>
                  <a:pt x="5021" y="1245"/>
                  <a:pt x="5030" y="1245"/>
                </a:cubicBezTo>
                <a:cubicBezTo>
                  <a:pt x="5030" y="1251"/>
                  <a:pt x="5032" y="1263"/>
                  <a:pt x="5032" y="1269"/>
                </a:cubicBezTo>
                <a:cubicBezTo>
                  <a:pt x="5052" y="1267"/>
                  <a:pt x="5067" y="1259"/>
                  <a:pt x="5078" y="1243"/>
                </a:cubicBezTo>
                <a:cubicBezTo>
                  <a:pt x="5098" y="1244"/>
                  <a:pt x="5118" y="1245"/>
                  <a:pt x="5138" y="1247"/>
                </a:cubicBezTo>
                <a:cubicBezTo>
                  <a:pt x="5122" y="1240"/>
                  <a:pt x="5111" y="1229"/>
                  <a:pt x="5110" y="1211"/>
                </a:cubicBezTo>
                <a:cubicBezTo>
                  <a:pt x="5090" y="1213"/>
                  <a:pt x="5069" y="1220"/>
                  <a:pt x="5066" y="1244"/>
                </a:cubicBezTo>
                <a:close/>
                <a:moveTo>
                  <a:pt x="19231" y="1331"/>
                </a:moveTo>
                <a:cubicBezTo>
                  <a:pt x="19232" y="1337"/>
                  <a:pt x="19234" y="1350"/>
                  <a:pt x="19235" y="1356"/>
                </a:cubicBezTo>
                <a:cubicBezTo>
                  <a:pt x="19230" y="1359"/>
                  <a:pt x="19218" y="1364"/>
                  <a:pt x="19213" y="1367"/>
                </a:cubicBezTo>
                <a:cubicBezTo>
                  <a:pt x="19230" y="1366"/>
                  <a:pt x="19247" y="1366"/>
                  <a:pt x="19264" y="1365"/>
                </a:cubicBezTo>
                <a:cubicBezTo>
                  <a:pt x="19278" y="1380"/>
                  <a:pt x="19295" y="1389"/>
                  <a:pt x="19315" y="1392"/>
                </a:cubicBezTo>
                <a:cubicBezTo>
                  <a:pt x="19315" y="1386"/>
                  <a:pt x="19316" y="1372"/>
                  <a:pt x="19316" y="1366"/>
                </a:cubicBezTo>
                <a:cubicBezTo>
                  <a:pt x="19326" y="1366"/>
                  <a:pt x="19345" y="1367"/>
                  <a:pt x="19354" y="1367"/>
                </a:cubicBezTo>
                <a:cubicBezTo>
                  <a:pt x="19342" y="1413"/>
                  <a:pt x="19402" y="1404"/>
                  <a:pt x="19429" y="1421"/>
                </a:cubicBezTo>
                <a:cubicBezTo>
                  <a:pt x="19438" y="1407"/>
                  <a:pt x="19451" y="1401"/>
                  <a:pt x="19470" y="1404"/>
                </a:cubicBezTo>
                <a:cubicBezTo>
                  <a:pt x="19479" y="1459"/>
                  <a:pt x="19549" y="1442"/>
                  <a:pt x="19589" y="1445"/>
                </a:cubicBezTo>
                <a:cubicBezTo>
                  <a:pt x="19597" y="1461"/>
                  <a:pt x="19613" y="1469"/>
                  <a:pt x="19629" y="1477"/>
                </a:cubicBezTo>
                <a:cubicBezTo>
                  <a:pt x="19636" y="1458"/>
                  <a:pt x="19651" y="1447"/>
                  <a:pt x="19668" y="1439"/>
                </a:cubicBezTo>
                <a:cubicBezTo>
                  <a:pt x="19645" y="1442"/>
                  <a:pt x="19622" y="1445"/>
                  <a:pt x="19600" y="1446"/>
                </a:cubicBezTo>
                <a:cubicBezTo>
                  <a:pt x="19601" y="1422"/>
                  <a:pt x="19575" y="1421"/>
                  <a:pt x="19560" y="1412"/>
                </a:cubicBezTo>
                <a:cubicBezTo>
                  <a:pt x="19566" y="1458"/>
                  <a:pt x="19504" y="1441"/>
                  <a:pt x="19517" y="1406"/>
                </a:cubicBezTo>
                <a:cubicBezTo>
                  <a:pt x="19505" y="1405"/>
                  <a:pt x="19493" y="1405"/>
                  <a:pt x="19481" y="1404"/>
                </a:cubicBezTo>
                <a:cubicBezTo>
                  <a:pt x="19469" y="1393"/>
                  <a:pt x="19454" y="1386"/>
                  <a:pt x="19439" y="1381"/>
                </a:cubicBezTo>
                <a:cubicBezTo>
                  <a:pt x="19435" y="1402"/>
                  <a:pt x="19421" y="1410"/>
                  <a:pt x="19397" y="1406"/>
                </a:cubicBezTo>
                <a:cubicBezTo>
                  <a:pt x="19396" y="1398"/>
                  <a:pt x="19395" y="1383"/>
                  <a:pt x="19394" y="1375"/>
                </a:cubicBezTo>
                <a:cubicBezTo>
                  <a:pt x="19357" y="1358"/>
                  <a:pt x="19315" y="1351"/>
                  <a:pt x="19276" y="1367"/>
                </a:cubicBezTo>
                <a:cubicBezTo>
                  <a:pt x="19280" y="1336"/>
                  <a:pt x="19252" y="1336"/>
                  <a:pt x="19231" y="1331"/>
                </a:cubicBezTo>
                <a:close/>
                <a:moveTo>
                  <a:pt x="4215" y="1445"/>
                </a:moveTo>
                <a:cubicBezTo>
                  <a:pt x="4178" y="1441"/>
                  <a:pt x="4141" y="1441"/>
                  <a:pt x="4106" y="1455"/>
                </a:cubicBezTo>
                <a:cubicBezTo>
                  <a:pt x="4105" y="1463"/>
                  <a:pt x="4104" y="1478"/>
                  <a:pt x="4103" y="1486"/>
                </a:cubicBezTo>
                <a:cubicBezTo>
                  <a:pt x="4083" y="1488"/>
                  <a:pt x="4067" y="1482"/>
                  <a:pt x="4054" y="1468"/>
                </a:cubicBezTo>
                <a:cubicBezTo>
                  <a:pt x="4031" y="1478"/>
                  <a:pt x="4007" y="1487"/>
                  <a:pt x="3983" y="1492"/>
                </a:cubicBezTo>
                <a:cubicBezTo>
                  <a:pt x="3982" y="1502"/>
                  <a:pt x="3981" y="1521"/>
                  <a:pt x="3981" y="1531"/>
                </a:cubicBezTo>
                <a:cubicBezTo>
                  <a:pt x="4006" y="1526"/>
                  <a:pt x="4032" y="1516"/>
                  <a:pt x="4024" y="1484"/>
                </a:cubicBezTo>
                <a:cubicBezTo>
                  <a:pt x="4043" y="1485"/>
                  <a:pt x="4060" y="1489"/>
                  <a:pt x="4072" y="1504"/>
                </a:cubicBezTo>
                <a:cubicBezTo>
                  <a:pt x="4096" y="1494"/>
                  <a:pt x="4120" y="1486"/>
                  <a:pt x="4145" y="1480"/>
                </a:cubicBezTo>
                <a:cubicBezTo>
                  <a:pt x="4145" y="1472"/>
                  <a:pt x="4145" y="1455"/>
                  <a:pt x="4145" y="1447"/>
                </a:cubicBezTo>
                <a:cubicBezTo>
                  <a:pt x="4155" y="1448"/>
                  <a:pt x="4174" y="1450"/>
                  <a:pt x="4184" y="1451"/>
                </a:cubicBezTo>
                <a:lnTo>
                  <a:pt x="4184" y="1474"/>
                </a:lnTo>
                <a:cubicBezTo>
                  <a:pt x="4201" y="1466"/>
                  <a:pt x="4222" y="1462"/>
                  <a:pt x="4233" y="1444"/>
                </a:cubicBezTo>
                <a:cubicBezTo>
                  <a:pt x="4251" y="1445"/>
                  <a:pt x="4269" y="1445"/>
                  <a:pt x="4287" y="1447"/>
                </a:cubicBezTo>
                <a:cubicBezTo>
                  <a:pt x="4274" y="1439"/>
                  <a:pt x="4265" y="1428"/>
                  <a:pt x="4262" y="1413"/>
                </a:cubicBezTo>
                <a:cubicBezTo>
                  <a:pt x="4239" y="1410"/>
                  <a:pt x="4226" y="1428"/>
                  <a:pt x="4215" y="1445"/>
                </a:cubicBezTo>
                <a:close/>
                <a:moveTo>
                  <a:pt x="19678" y="1448"/>
                </a:moveTo>
                <a:cubicBezTo>
                  <a:pt x="19678" y="1457"/>
                  <a:pt x="19678" y="1475"/>
                  <a:pt x="19678" y="1484"/>
                </a:cubicBezTo>
                <a:cubicBezTo>
                  <a:pt x="19685" y="1485"/>
                  <a:pt x="19700" y="1486"/>
                  <a:pt x="19708" y="1486"/>
                </a:cubicBezTo>
                <a:cubicBezTo>
                  <a:pt x="19722" y="1495"/>
                  <a:pt x="19737" y="1503"/>
                  <a:pt x="19753" y="1512"/>
                </a:cubicBezTo>
                <a:cubicBezTo>
                  <a:pt x="19760" y="1495"/>
                  <a:pt x="19773" y="1483"/>
                  <a:pt x="19791" y="1477"/>
                </a:cubicBezTo>
                <a:cubicBezTo>
                  <a:pt x="19767" y="1478"/>
                  <a:pt x="19743" y="1483"/>
                  <a:pt x="19719" y="1487"/>
                </a:cubicBezTo>
                <a:cubicBezTo>
                  <a:pt x="19719" y="1480"/>
                  <a:pt x="19718" y="1466"/>
                  <a:pt x="19718" y="1459"/>
                </a:cubicBezTo>
                <a:cubicBezTo>
                  <a:pt x="19705" y="1455"/>
                  <a:pt x="19691" y="1451"/>
                  <a:pt x="19678" y="1448"/>
                </a:cubicBezTo>
                <a:close/>
                <a:moveTo>
                  <a:pt x="19792" y="1480"/>
                </a:moveTo>
                <a:cubicBezTo>
                  <a:pt x="19794" y="1490"/>
                  <a:pt x="19798" y="1509"/>
                  <a:pt x="19800" y="1519"/>
                </a:cubicBezTo>
                <a:cubicBezTo>
                  <a:pt x="19827" y="1526"/>
                  <a:pt x="19854" y="1536"/>
                  <a:pt x="19880" y="1547"/>
                </a:cubicBezTo>
                <a:cubicBezTo>
                  <a:pt x="19880" y="1542"/>
                  <a:pt x="19880" y="1531"/>
                  <a:pt x="19881" y="1526"/>
                </a:cubicBezTo>
                <a:cubicBezTo>
                  <a:pt x="19890" y="1527"/>
                  <a:pt x="19910" y="1527"/>
                  <a:pt x="19920" y="1528"/>
                </a:cubicBezTo>
                <a:cubicBezTo>
                  <a:pt x="19920" y="1535"/>
                  <a:pt x="19920" y="1549"/>
                  <a:pt x="19919" y="1557"/>
                </a:cubicBezTo>
                <a:cubicBezTo>
                  <a:pt x="19944" y="1563"/>
                  <a:pt x="19968" y="1571"/>
                  <a:pt x="19992" y="1581"/>
                </a:cubicBezTo>
                <a:cubicBezTo>
                  <a:pt x="20005" y="1569"/>
                  <a:pt x="20020" y="1564"/>
                  <a:pt x="20039" y="1566"/>
                </a:cubicBezTo>
                <a:cubicBezTo>
                  <a:pt x="20032" y="1612"/>
                  <a:pt x="20092" y="1604"/>
                  <a:pt x="20120" y="1623"/>
                </a:cubicBezTo>
                <a:lnTo>
                  <a:pt x="20121" y="1606"/>
                </a:lnTo>
                <a:cubicBezTo>
                  <a:pt x="20130" y="1607"/>
                  <a:pt x="20148" y="1607"/>
                  <a:pt x="20157" y="1607"/>
                </a:cubicBezTo>
                <a:cubicBezTo>
                  <a:pt x="20159" y="1614"/>
                  <a:pt x="20163" y="1627"/>
                  <a:pt x="20164" y="1633"/>
                </a:cubicBezTo>
                <a:cubicBezTo>
                  <a:pt x="20191" y="1640"/>
                  <a:pt x="20227" y="1674"/>
                  <a:pt x="20251" y="1649"/>
                </a:cubicBezTo>
                <a:cubicBezTo>
                  <a:pt x="20258" y="1649"/>
                  <a:pt x="20272" y="1647"/>
                  <a:pt x="20280" y="1647"/>
                </a:cubicBezTo>
                <a:cubicBezTo>
                  <a:pt x="20276" y="1675"/>
                  <a:pt x="20296" y="1684"/>
                  <a:pt x="20320" y="1688"/>
                </a:cubicBezTo>
                <a:cubicBezTo>
                  <a:pt x="20335" y="1695"/>
                  <a:pt x="20350" y="1701"/>
                  <a:pt x="20365" y="1708"/>
                </a:cubicBezTo>
                <a:cubicBezTo>
                  <a:pt x="20365" y="1702"/>
                  <a:pt x="20367" y="1691"/>
                  <a:pt x="20367" y="1685"/>
                </a:cubicBezTo>
                <a:cubicBezTo>
                  <a:pt x="20376" y="1687"/>
                  <a:pt x="20394" y="1690"/>
                  <a:pt x="20404" y="1692"/>
                </a:cubicBezTo>
                <a:cubicBezTo>
                  <a:pt x="20404" y="1699"/>
                  <a:pt x="20405" y="1712"/>
                  <a:pt x="20405" y="1718"/>
                </a:cubicBezTo>
                <a:cubicBezTo>
                  <a:pt x="20433" y="1730"/>
                  <a:pt x="20460" y="1742"/>
                  <a:pt x="20487" y="1754"/>
                </a:cubicBezTo>
                <a:lnTo>
                  <a:pt x="20480" y="1728"/>
                </a:lnTo>
                <a:cubicBezTo>
                  <a:pt x="20491" y="1729"/>
                  <a:pt x="20512" y="1730"/>
                  <a:pt x="20523" y="1731"/>
                </a:cubicBezTo>
                <a:cubicBezTo>
                  <a:pt x="20512" y="1761"/>
                  <a:pt x="20535" y="1772"/>
                  <a:pt x="20559" y="1771"/>
                </a:cubicBezTo>
                <a:cubicBezTo>
                  <a:pt x="20570" y="1786"/>
                  <a:pt x="20586" y="1793"/>
                  <a:pt x="20603" y="1802"/>
                </a:cubicBezTo>
                <a:cubicBezTo>
                  <a:pt x="20604" y="1785"/>
                  <a:pt x="20611" y="1773"/>
                  <a:pt x="20625" y="1764"/>
                </a:cubicBezTo>
                <a:cubicBezTo>
                  <a:pt x="20607" y="1766"/>
                  <a:pt x="20589" y="1768"/>
                  <a:pt x="20571" y="1770"/>
                </a:cubicBezTo>
                <a:cubicBezTo>
                  <a:pt x="20557" y="1719"/>
                  <a:pt x="20487" y="1709"/>
                  <a:pt x="20444" y="1730"/>
                </a:cubicBezTo>
                <a:cubicBezTo>
                  <a:pt x="20444" y="1722"/>
                  <a:pt x="20444" y="1705"/>
                  <a:pt x="20444" y="1697"/>
                </a:cubicBezTo>
                <a:cubicBezTo>
                  <a:pt x="20418" y="1689"/>
                  <a:pt x="20393" y="1679"/>
                  <a:pt x="20370" y="1666"/>
                </a:cubicBezTo>
                <a:cubicBezTo>
                  <a:pt x="20360" y="1699"/>
                  <a:pt x="20313" y="1689"/>
                  <a:pt x="20319" y="1653"/>
                </a:cubicBezTo>
                <a:cubicBezTo>
                  <a:pt x="20294" y="1646"/>
                  <a:pt x="20272" y="1634"/>
                  <a:pt x="20248" y="1623"/>
                </a:cubicBezTo>
                <a:cubicBezTo>
                  <a:pt x="20246" y="1629"/>
                  <a:pt x="20243" y="1640"/>
                  <a:pt x="20241" y="1646"/>
                </a:cubicBezTo>
                <a:cubicBezTo>
                  <a:pt x="20231" y="1646"/>
                  <a:pt x="20212" y="1645"/>
                  <a:pt x="20202" y="1644"/>
                </a:cubicBezTo>
                <a:cubicBezTo>
                  <a:pt x="20202" y="1636"/>
                  <a:pt x="20204" y="1619"/>
                  <a:pt x="20204" y="1611"/>
                </a:cubicBezTo>
                <a:cubicBezTo>
                  <a:pt x="20191" y="1609"/>
                  <a:pt x="20179" y="1606"/>
                  <a:pt x="20167" y="1604"/>
                </a:cubicBezTo>
                <a:cubicBezTo>
                  <a:pt x="20153" y="1594"/>
                  <a:pt x="20137" y="1586"/>
                  <a:pt x="20121" y="1580"/>
                </a:cubicBezTo>
                <a:cubicBezTo>
                  <a:pt x="20121" y="1586"/>
                  <a:pt x="20120" y="1599"/>
                  <a:pt x="20120" y="1605"/>
                </a:cubicBezTo>
                <a:cubicBezTo>
                  <a:pt x="20110" y="1605"/>
                  <a:pt x="20091" y="1605"/>
                  <a:pt x="20081" y="1605"/>
                </a:cubicBezTo>
                <a:cubicBezTo>
                  <a:pt x="20081" y="1596"/>
                  <a:pt x="20081" y="1579"/>
                  <a:pt x="20082" y="1570"/>
                </a:cubicBezTo>
                <a:cubicBezTo>
                  <a:pt x="20070" y="1568"/>
                  <a:pt x="20058" y="1566"/>
                  <a:pt x="20047" y="1565"/>
                </a:cubicBezTo>
                <a:cubicBezTo>
                  <a:pt x="20031" y="1556"/>
                  <a:pt x="20015" y="1548"/>
                  <a:pt x="19998" y="1541"/>
                </a:cubicBezTo>
                <a:lnTo>
                  <a:pt x="19998" y="1566"/>
                </a:lnTo>
                <a:cubicBezTo>
                  <a:pt x="19989" y="1566"/>
                  <a:pt x="19970" y="1565"/>
                  <a:pt x="19960" y="1565"/>
                </a:cubicBezTo>
                <a:cubicBezTo>
                  <a:pt x="19960" y="1557"/>
                  <a:pt x="19960" y="1540"/>
                  <a:pt x="19959" y="1532"/>
                </a:cubicBezTo>
                <a:cubicBezTo>
                  <a:pt x="19934" y="1526"/>
                  <a:pt x="19910" y="1517"/>
                  <a:pt x="19886" y="1507"/>
                </a:cubicBezTo>
                <a:cubicBezTo>
                  <a:pt x="19876" y="1521"/>
                  <a:pt x="19863" y="1527"/>
                  <a:pt x="19845" y="1528"/>
                </a:cubicBezTo>
                <a:cubicBezTo>
                  <a:pt x="19847" y="1495"/>
                  <a:pt x="19819" y="1485"/>
                  <a:pt x="19792" y="1480"/>
                </a:cubicBezTo>
                <a:close/>
                <a:moveTo>
                  <a:pt x="3890" y="1525"/>
                </a:moveTo>
                <a:cubicBezTo>
                  <a:pt x="3859" y="1521"/>
                  <a:pt x="3856" y="1543"/>
                  <a:pt x="3856" y="1568"/>
                </a:cubicBezTo>
                <a:cubicBezTo>
                  <a:pt x="3871" y="1562"/>
                  <a:pt x="3887" y="1558"/>
                  <a:pt x="3902" y="1553"/>
                </a:cubicBezTo>
                <a:lnTo>
                  <a:pt x="3906" y="1523"/>
                </a:lnTo>
                <a:cubicBezTo>
                  <a:pt x="3930" y="1529"/>
                  <a:pt x="3954" y="1537"/>
                  <a:pt x="3979" y="1535"/>
                </a:cubicBezTo>
                <a:cubicBezTo>
                  <a:pt x="3957" y="1532"/>
                  <a:pt x="3943" y="1520"/>
                  <a:pt x="3939" y="1500"/>
                </a:cubicBezTo>
                <a:cubicBezTo>
                  <a:pt x="3922" y="1508"/>
                  <a:pt x="3906" y="1516"/>
                  <a:pt x="3890" y="1525"/>
                </a:cubicBezTo>
                <a:close/>
                <a:moveTo>
                  <a:pt x="3771" y="1565"/>
                </a:moveTo>
                <a:cubicBezTo>
                  <a:pt x="3764" y="1566"/>
                  <a:pt x="3751" y="1566"/>
                  <a:pt x="3745" y="1566"/>
                </a:cubicBezTo>
                <a:cubicBezTo>
                  <a:pt x="3742" y="1583"/>
                  <a:pt x="3736" y="1607"/>
                  <a:pt x="3714" y="1602"/>
                </a:cubicBezTo>
                <a:cubicBezTo>
                  <a:pt x="3708" y="1596"/>
                  <a:pt x="3697" y="1584"/>
                  <a:pt x="3691" y="1577"/>
                </a:cubicBezTo>
                <a:cubicBezTo>
                  <a:pt x="3669" y="1593"/>
                  <a:pt x="3647" y="1612"/>
                  <a:pt x="3618" y="1607"/>
                </a:cubicBezTo>
                <a:cubicBezTo>
                  <a:pt x="3618" y="1617"/>
                  <a:pt x="3619" y="1635"/>
                  <a:pt x="3619" y="1644"/>
                </a:cubicBezTo>
                <a:cubicBezTo>
                  <a:pt x="3609" y="1644"/>
                  <a:pt x="3589" y="1645"/>
                  <a:pt x="3578" y="1646"/>
                </a:cubicBezTo>
                <a:lnTo>
                  <a:pt x="3581" y="1616"/>
                </a:lnTo>
                <a:cubicBezTo>
                  <a:pt x="3552" y="1627"/>
                  <a:pt x="3528" y="1649"/>
                  <a:pt x="3496" y="1650"/>
                </a:cubicBezTo>
                <a:cubicBezTo>
                  <a:pt x="3497" y="1658"/>
                  <a:pt x="3498" y="1675"/>
                  <a:pt x="3499" y="1683"/>
                </a:cubicBezTo>
                <a:cubicBezTo>
                  <a:pt x="3488" y="1684"/>
                  <a:pt x="3467" y="1685"/>
                  <a:pt x="3456" y="1685"/>
                </a:cubicBezTo>
                <a:lnTo>
                  <a:pt x="3460" y="1659"/>
                </a:lnTo>
                <a:cubicBezTo>
                  <a:pt x="3433" y="1672"/>
                  <a:pt x="3406" y="1685"/>
                  <a:pt x="3377" y="1694"/>
                </a:cubicBezTo>
                <a:cubicBezTo>
                  <a:pt x="3378" y="1702"/>
                  <a:pt x="3378" y="1718"/>
                  <a:pt x="3378" y="1727"/>
                </a:cubicBezTo>
                <a:lnTo>
                  <a:pt x="3340" y="1728"/>
                </a:lnTo>
                <a:lnTo>
                  <a:pt x="3340" y="1705"/>
                </a:lnTo>
                <a:cubicBezTo>
                  <a:pt x="3312" y="1725"/>
                  <a:pt x="3248" y="1721"/>
                  <a:pt x="3255" y="1767"/>
                </a:cubicBezTo>
                <a:cubicBezTo>
                  <a:pt x="3246" y="1768"/>
                  <a:pt x="3228" y="1768"/>
                  <a:pt x="3219" y="1768"/>
                </a:cubicBezTo>
                <a:cubicBezTo>
                  <a:pt x="3218" y="1765"/>
                  <a:pt x="3217" y="1757"/>
                  <a:pt x="3216" y="1754"/>
                </a:cubicBezTo>
                <a:cubicBezTo>
                  <a:pt x="3187" y="1771"/>
                  <a:pt x="3141" y="1771"/>
                  <a:pt x="3129" y="1809"/>
                </a:cubicBezTo>
                <a:cubicBezTo>
                  <a:pt x="3120" y="1808"/>
                  <a:pt x="3102" y="1807"/>
                  <a:pt x="3093" y="1806"/>
                </a:cubicBezTo>
                <a:cubicBezTo>
                  <a:pt x="3094" y="1816"/>
                  <a:pt x="3095" y="1835"/>
                  <a:pt x="3096" y="1845"/>
                </a:cubicBezTo>
                <a:cubicBezTo>
                  <a:pt x="3085" y="1846"/>
                  <a:pt x="3065" y="1847"/>
                  <a:pt x="3055" y="1847"/>
                </a:cubicBezTo>
                <a:cubicBezTo>
                  <a:pt x="3055" y="1841"/>
                  <a:pt x="3055" y="1827"/>
                  <a:pt x="3055" y="1821"/>
                </a:cubicBezTo>
                <a:cubicBezTo>
                  <a:pt x="3027" y="1844"/>
                  <a:pt x="2969" y="1844"/>
                  <a:pt x="2969" y="1890"/>
                </a:cubicBezTo>
                <a:cubicBezTo>
                  <a:pt x="2950" y="1887"/>
                  <a:pt x="2930" y="1882"/>
                  <a:pt x="2911" y="1888"/>
                </a:cubicBezTo>
                <a:lnTo>
                  <a:pt x="2935" y="1893"/>
                </a:lnTo>
                <a:cubicBezTo>
                  <a:pt x="2934" y="1900"/>
                  <a:pt x="2932" y="1914"/>
                  <a:pt x="2930" y="1921"/>
                </a:cubicBezTo>
                <a:cubicBezTo>
                  <a:pt x="2941" y="1917"/>
                  <a:pt x="2952" y="1914"/>
                  <a:pt x="2963" y="1910"/>
                </a:cubicBezTo>
                <a:cubicBezTo>
                  <a:pt x="2967" y="1906"/>
                  <a:pt x="2974" y="1897"/>
                  <a:pt x="2978" y="1893"/>
                </a:cubicBezTo>
                <a:cubicBezTo>
                  <a:pt x="3006" y="1891"/>
                  <a:pt x="3021" y="1875"/>
                  <a:pt x="3019" y="1847"/>
                </a:cubicBezTo>
                <a:cubicBezTo>
                  <a:pt x="3061" y="1867"/>
                  <a:pt x="3123" y="1852"/>
                  <a:pt x="3141" y="1807"/>
                </a:cubicBezTo>
                <a:cubicBezTo>
                  <a:pt x="3154" y="1808"/>
                  <a:pt x="3166" y="1808"/>
                  <a:pt x="3179" y="1809"/>
                </a:cubicBezTo>
                <a:lnTo>
                  <a:pt x="3179" y="1772"/>
                </a:lnTo>
                <a:cubicBezTo>
                  <a:pt x="3188" y="1771"/>
                  <a:pt x="3206" y="1769"/>
                  <a:pt x="3215" y="1768"/>
                </a:cubicBezTo>
                <a:cubicBezTo>
                  <a:pt x="3216" y="1775"/>
                  <a:pt x="3216" y="1789"/>
                  <a:pt x="3216" y="1797"/>
                </a:cubicBezTo>
                <a:cubicBezTo>
                  <a:pt x="3242" y="1772"/>
                  <a:pt x="3309" y="1777"/>
                  <a:pt x="3297" y="1728"/>
                </a:cubicBezTo>
                <a:cubicBezTo>
                  <a:pt x="3317" y="1725"/>
                  <a:pt x="3333" y="1730"/>
                  <a:pt x="3346" y="1745"/>
                </a:cubicBezTo>
                <a:cubicBezTo>
                  <a:pt x="3369" y="1733"/>
                  <a:pt x="3393" y="1724"/>
                  <a:pt x="3418" y="1716"/>
                </a:cubicBezTo>
                <a:cubicBezTo>
                  <a:pt x="3418" y="1708"/>
                  <a:pt x="3419" y="1692"/>
                  <a:pt x="3419" y="1684"/>
                </a:cubicBezTo>
                <a:cubicBezTo>
                  <a:pt x="3435" y="1688"/>
                  <a:pt x="3451" y="1692"/>
                  <a:pt x="3467" y="1697"/>
                </a:cubicBezTo>
                <a:cubicBezTo>
                  <a:pt x="3495" y="1683"/>
                  <a:pt x="3544" y="1686"/>
                  <a:pt x="3544" y="1645"/>
                </a:cubicBezTo>
                <a:cubicBezTo>
                  <a:pt x="3563" y="1647"/>
                  <a:pt x="3582" y="1659"/>
                  <a:pt x="3601" y="1651"/>
                </a:cubicBezTo>
                <a:cubicBezTo>
                  <a:pt x="3625" y="1641"/>
                  <a:pt x="3664" y="1642"/>
                  <a:pt x="3664" y="1606"/>
                </a:cubicBezTo>
                <a:cubicBezTo>
                  <a:pt x="3705" y="1609"/>
                  <a:pt x="3780" y="1623"/>
                  <a:pt x="3784" y="1564"/>
                </a:cubicBezTo>
                <a:cubicBezTo>
                  <a:pt x="3807" y="1567"/>
                  <a:pt x="3831" y="1571"/>
                  <a:pt x="3854" y="1575"/>
                </a:cubicBezTo>
                <a:cubicBezTo>
                  <a:pt x="3839" y="1565"/>
                  <a:pt x="3820" y="1557"/>
                  <a:pt x="3815" y="1537"/>
                </a:cubicBezTo>
                <a:cubicBezTo>
                  <a:pt x="3800" y="1546"/>
                  <a:pt x="3785" y="1555"/>
                  <a:pt x="3771" y="1565"/>
                </a:cubicBezTo>
                <a:close/>
                <a:moveTo>
                  <a:pt x="11962" y="1564"/>
                </a:moveTo>
                <a:cubicBezTo>
                  <a:pt x="11757" y="1617"/>
                  <a:pt x="11576" y="1744"/>
                  <a:pt x="11447" y="1911"/>
                </a:cubicBezTo>
                <a:cubicBezTo>
                  <a:pt x="11290" y="2112"/>
                  <a:pt x="11203" y="2362"/>
                  <a:pt x="11171" y="2614"/>
                </a:cubicBezTo>
                <a:cubicBezTo>
                  <a:pt x="11133" y="2905"/>
                  <a:pt x="11169" y="3210"/>
                  <a:pt x="11298" y="3475"/>
                </a:cubicBezTo>
                <a:cubicBezTo>
                  <a:pt x="11394" y="3672"/>
                  <a:pt x="11551" y="3843"/>
                  <a:pt x="11752" y="3936"/>
                </a:cubicBezTo>
                <a:cubicBezTo>
                  <a:pt x="11932" y="4023"/>
                  <a:pt x="12140" y="4040"/>
                  <a:pt x="12336" y="4014"/>
                </a:cubicBezTo>
                <a:cubicBezTo>
                  <a:pt x="12502" y="3992"/>
                  <a:pt x="12670" y="3943"/>
                  <a:pt x="12802" y="3837"/>
                </a:cubicBezTo>
                <a:cubicBezTo>
                  <a:pt x="12834" y="3581"/>
                  <a:pt x="12854" y="3324"/>
                  <a:pt x="12887" y="3067"/>
                </a:cubicBezTo>
                <a:cubicBezTo>
                  <a:pt x="12737" y="3165"/>
                  <a:pt x="12581" y="3259"/>
                  <a:pt x="12407" y="3305"/>
                </a:cubicBezTo>
                <a:cubicBezTo>
                  <a:pt x="12299" y="3333"/>
                  <a:pt x="12176" y="3321"/>
                  <a:pt x="12084" y="3253"/>
                </a:cubicBezTo>
                <a:cubicBezTo>
                  <a:pt x="12014" y="3205"/>
                  <a:pt x="11967" y="3131"/>
                  <a:pt x="11935" y="3053"/>
                </a:cubicBezTo>
                <a:cubicBezTo>
                  <a:pt x="12318" y="3002"/>
                  <a:pt x="12699" y="2932"/>
                  <a:pt x="13085" y="2911"/>
                </a:cubicBezTo>
                <a:cubicBezTo>
                  <a:pt x="13124" y="2600"/>
                  <a:pt x="13111" y="2268"/>
                  <a:pt x="12966" y="1984"/>
                </a:cubicBezTo>
                <a:cubicBezTo>
                  <a:pt x="12873" y="1794"/>
                  <a:pt x="12706" y="1637"/>
                  <a:pt x="12502" y="1573"/>
                </a:cubicBezTo>
                <a:cubicBezTo>
                  <a:pt x="12328" y="1518"/>
                  <a:pt x="12138" y="1521"/>
                  <a:pt x="11962" y="1564"/>
                </a:cubicBezTo>
                <a:close/>
                <a:moveTo>
                  <a:pt x="14025" y="1600"/>
                </a:moveTo>
                <a:cubicBezTo>
                  <a:pt x="13979" y="1603"/>
                  <a:pt x="13930" y="1599"/>
                  <a:pt x="13885" y="1610"/>
                </a:cubicBezTo>
                <a:cubicBezTo>
                  <a:pt x="13659" y="2360"/>
                  <a:pt x="13437" y="3111"/>
                  <a:pt x="13211" y="3862"/>
                </a:cubicBezTo>
                <a:cubicBezTo>
                  <a:pt x="13499" y="3891"/>
                  <a:pt x="13788" y="3917"/>
                  <a:pt x="14076" y="3947"/>
                </a:cubicBezTo>
                <a:cubicBezTo>
                  <a:pt x="14104" y="3819"/>
                  <a:pt x="14132" y="3691"/>
                  <a:pt x="14161" y="3563"/>
                </a:cubicBezTo>
                <a:cubicBezTo>
                  <a:pt x="14289" y="3563"/>
                  <a:pt x="14417" y="3562"/>
                  <a:pt x="14546" y="3563"/>
                </a:cubicBezTo>
                <a:cubicBezTo>
                  <a:pt x="14579" y="3691"/>
                  <a:pt x="14613" y="3820"/>
                  <a:pt x="14648" y="3948"/>
                </a:cubicBezTo>
                <a:cubicBezTo>
                  <a:pt x="14928" y="3908"/>
                  <a:pt x="15209" y="3876"/>
                  <a:pt x="15489" y="3837"/>
                </a:cubicBezTo>
                <a:cubicBezTo>
                  <a:pt x="15267" y="3078"/>
                  <a:pt x="15048" y="2319"/>
                  <a:pt x="14828" y="1559"/>
                </a:cubicBezTo>
                <a:cubicBezTo>
                  <a:pt x="14560" y="1572"/>
                  <a:pt x="14293" y="1586"/>
                  <a:pt x="14025" y="1600"/>
                </a:cubicBezTo>
                <a:close/>
                <a:moveTo>
                  <a:pt x="7875" y="1648"/>
                </a:moveTo>
                <a:cubicBezTo>
                  <a:pt x="7900" y="2413"/>
                  <a:pt x="7921" y="3178"/>
                  <a:pt x="7943" y="3943"/>
                </a:cubicBezTo>
                <a:cubicBezTo>
                  <a:pt x="8182" y="3930"/>
                  <a:pt x="8420" y="3919"/>
                  <a:pt x="8659" y="3905"/>
                </a:cubicBezTo>
                <a:cubicBezTo>
                  <a:pt x="8699" y="3137"/>
                  <a:pt x="8739" y="2368"/>
                  <a:pt x="8777" y="1599"/>
                </a:cubicBezTo>
                <a:cubicBezTo>
                  <a:pt x="8477" y="1617"/>
                  <a:pt x="8176" y="1631"/>
                  <a:pt x="7875" y="1648"/>
                </a:cubicBezTo>
                <a:close/>
                <a:moveTo>
                  <a:pt x="9088" y="1715"/>
                </a:moveTo>
                <a:cubicBezTo>
                  <a:pt x="9072" y="2450"/>
                  <a:pt x="9057" y="3185"/>
                  <a:pt x="9040" y="3920"/>
                </a:cubicBezTo>
                <a:cubicBezTo>
                  <a:pt x="9335" y="3950"/>
                  <a:pt x="9635" y="3941"/>
                  <a:pt x="9925" y="3876"/>
                </a:cubicBezTo>
                <a:cubicBezTo>
                  <a:pt x="10159" y="3823"/>
                  <a:pt x="10388" y="3727"/>
                  <a:pt x="10574" y="3573"/>
                </a:cubicBezTo>
                <a:cubicBezTo>
                  <a:pt x="10780" y="3402"/>
                  <a:pt x="10912" y="3151"/>
                  <a:pt x="10953" y="2888"/>
                </a:cubicBezTo>
                <a:cubicBezTo>
                  <a:pt x="10980" y="2712"/>
                  <a:pt x="10981" y="2531"/>
                  <a:pt x="10942" y="2356"/>
                </a:cubicBezTo>
                <a:cubicBezTo>
                  <a:pt x="10893" y="2144"/>
                  <a:pt x="10771" y="1947"/>
                  <a:pt x="10593" y="1819"/>
                </a:cubicBezTo>
                <a:cubicBezTo>
                  <a:pt x="10391" y="1670"/>
                  <a:pt x="10136" y="1610"/>
                  <a:pt x="9887" y="1607"/>
                </a:cubicBezTo>
                <a:cubicBezTo>
                  <a:pt x="9618" y="1606"/>
                  <a:pt x="9345" y="1632"/>
                  <a:pt x="9088" y="1715"/>
                </a:cubicBezTo>
                <a:close/>
                <a:moveTo>
                  <a:pt x="20645" y="1774"/>
                </a:moveTo>
                <a:cubicBezTo>
                  <a:pt x="20645" y="1782"/>
                  <a:pt x="20646" y="1798"/>
                  <a:pt x="20647" y="1806"/>
                </a:cubicBezTo>
                <a:lnTo>
                  <a:pt x="20625" y="1805"/>
                </a:lnTo>
                <a:cubicBezTo>
                  <a:pt x="20629" y="1809"/>
                  <a:pt x="20634" y="1813"/>
                  <a:pt x="20640" y="1817"/>
                </a:cubicBezTo>
                <a:cubicBezTo>
                  <a:pt x="20653" y="1812"/>
                  <a:pt x="20666" y="1808"/>
                  <a:pt x="20681" y="1804"/>
                </a:cubicBezTo>
                <a:cubicBezTo>
                  <a:pt x="20682" y="1850"/>
                  <a:pt x="20738" y="1850"/>
                  <a:pt x="20768" y="1872"/>
                </a:cubicBezTo>
                <a:cubicBezTo>
                  <a:pt x="20768" y="1866"/>
                  <a:pt x="20768" y="1852"/>
                  <a:pt x="20768" y="1846"/>
                </a:cubicBezTo>
                <a:cubicBezTo>
                  <a:pt x="20778" y="1848"/>
                  <a:pt x="20797" y="1852"/>
                  <a:pt x="20807" y="1855"/>
                </a:cubicBezTo>
                <a:cubicBezTo>
                  <a:pt x="20796" y="1884"/>
                  <a:pt x="20816" y="1893"/>
                  <a:pt x="20841" y="1892"/>
                </a:cubicBezTo>
                <a:cubicBezTo>
                  <a:pt x="20852" y="1909"/>
                  <a:pt x="20868" y="1920"/>
                  <a:pt x="20885" y="1931"/>
                </a:cubicBezTo>
                <a:cubicBezTo>
                  <a:pt x="20887" y="1917"/>
                  <a:pt x="20890" y="1904"/>
                  <a:pt x="20893" y="1890"/>
                </a:cubicBezTo>
                <a:cubicBezTo>
                  <a:pt x="20879" y="1890"/>
                  <a:pt x="20864" y="1890"/>
                  <a:pt x="20850" y="1890"/>
                </a:cubicBezTo>
                <a:cubicBezTo>
                  <a:pt x="20848" y="1850"/>
                  <a:pt x="20797" y="1850"/>
                  <a:pt x="20771" y="1830"/>
                </a:cubicBezTo>
                <a:cubicBezTo>
                  <a:pt x="20763" y="1847"/>
                  <a:pt x="20748" y="1852"/>
                  <a:pt x="20727" y="1846"/>
                </a:cubicBezTo>
                <a:cubicBezTo>
                  <a:pt x="20743" y="1815"/>
                  <a:pt x="20713" y="1808"/>
                  <a:pt x="20693" y="1804"/>
                </a:cubicBezTo>
                <a:cubicBezTo>
                  <a:pt x="20678" y="1792"/>
                  <a:pt x="20661" y="1783"/>
                  <a:pt x="20645" y="1774"/>
                </a:cubicBezTo>
                <a:close/>
                <a:moveTo>
                  <a:pt x="2807" y="1971"/>
                </a:moveTo>
                <a:cubicBezTo>
                  <a:pt x="2794" y="1969"/>
                  <a:pt x="2781" y="1967"/>
                  <a:pt x="2768" y="1965"/>
                </a:cubicBezTo>
                <a:cubicBezTo>
                  <a:pt x="2768" y="1975"/>
                  <a:pt x="2769" y="1995"/>
                  <a:pt x="2770" y="2004"/>
                </a:cubicBezTo>
                <a:cubicBezTo>
                  <a:pt x="2760" y="2006"/>
                  <a:pt x="2740" y="2010"/>
                  <a:pt x="2731" y="2011"/>
                </a:cubicBezTo>
                <a:cubicBezTo>
                  <a:pt x="2731" y="2004"/>
                  <a:pt x="2732" y="1989"/>
                  <a:pt x="2733" y="1981"/>
                </a:cubicBezTo>
                <a:cubicBezTo>
                  <a:pt x="2707" y="2003"/>
                  <a:pt x="2661" y="2009"/>
                  <a:pt x="2651" y="2045"/>
                </a:cubicBezTo>
                <a:cubicBezTo>
                  <a:pt x="2637" y="2048"/>
                  <a:pt x="2623" y="2052"/>
                  <a:pt x="2610" y="2056"/>
                </a:cubicBezTo>
                <a:cubicBezTo>
                  <a:pt x="2610" y="2065"/>
                  <a:pt x="2610" y="2084"/>
                  <a:pt x="2610" y="2093"/>
                </a:cubicBezTo>
                <a:cubicBezTo>
                  <a:pt x="2595" y="2090"/>
                  <a:pt x="2580" y="2086"/>
                  <a:pt x="2565" y="2081"/>
                </a:cubicBezTo>
                <a:cubicBezTo>
                  <a:pt x="2567" y="2096"/>
                  <a:pt x="2569" y="2111"/>
                  <a:pt x="2571" y="2126"/>
                </a:cubicBezTo>
                <a:cubicBezTo>
                  <a:pt x="2598" y="2101"/>
                  <a:pt x="2643" y="2090"/>
                  <a:pt x="2656" y="2053"/>
                </a:cubicBezTo>
                <a:cubicBezTo>
                  <a:pt x="2669" y="2051"/>
                  <a:pt x="2681" y="2049"/>
                  <a:pt x="2693" y="2047"/>
                </a:cubicBezTo>
                <a:cubicBezTo>
                  <a:pt x="2693" y="2037"/>
                  <a:pt x="2693" y="2016"/>
                  <a:pt x="2693" y="2006"/>
                </a:cubicBezTo>
                <a:cubicBezTo>
                  <a:pt x="2709" y="2011"/>
                  <a:pt x="2724" y="2016"/>
                  <a:pt x="2740" y="2022"/>
                </a:cubicBezTo>
                <a:cubicBezTo>
                  <a:pt x="2767" y="2007"/>
                  <a:pt x="2796" y="1995"/>
                  <a:pt x="2819" y="1973"/>
                </a:cubicBezTo>
                <a:cubicBezTo>
                  <a:pt x="2844" y="1969"/>
                  <a:pt x="2861" y="1956"/>
                  <a:pt x="2856" y="1927"/>
                </a:cubicBezTo>
                <a:cubicBezTo>
                  <a:pt x="2877" y="1930"/>
                  <a:pt x="2897" y="1934"/>
                  <a:pt x="2917" y="1938"/>
                </a:cubicBezTo>
                <a:cubicBezTo>
                  <a:pt x="2901" y="1929"/>
                  <a:pt x="2893" y="1916"/>
                  <a:pt x="2891" y="1899"/>
                </a:cubicBezTo>
                <a:cubicBezTo>
                  <a:pt x="2862" y="1923"/>
                  <a:pt x="2809" y="1926"/>
                  <a:pt x="2807" y="1971"/>
                </a:cubicBezTo>
                <a:close/>
                <a:moveTo>
                  <a:pt x="20934" y="1907"/>
                </a:moveTo>
                <a:cubicBezTo>
                  <a:pt x="20922" y="1920"/>
                  <a:pt x="20907" y="1928"/>
                  <a:pt x="20893" y="1937"/>
                </a:cubicBezTo>
                <a:cubicBezTo>
                  <a:pt x="20902" y="1939"/>
                  <a:pt x="20921" y="1945"/>
                  <a:pt x="20931" y="1948"/>
                </a:cubicBezTo>
                <a:cubicBezTo>
                  <a:pt x="20930" y="1943"/>
                  <a:pt x="20929" y="1933"/>
                  <a:pt x="20929" y="1928"/>
                </a:cubicBezTo>
                <a:cubicBezTo>
                  <a:pt x="20939" y="1929"/>
                  <a:pt x="20959" y="1931"/>
                  <a:pt x="20970" y="1932"/>
                </a:cubicBezTo>
                <a:cubicBezTo>
                  <a:pt x="20969" y="1941"/>
                  <a:pt x="20968" y="1960"/>
                  <a:pt x="20968" y="1969"/>
                </a:cubicBezTo>
                <a:cubicBezTo>
                  <a:pt x="20976" y="1969"/>
                  <a:pt x="20993" y="1969"/>
                  <a:pt x="21002" y="1970"/>
                </a:cubicBezTo>
                <a:cubicBezTo>
                  <a:pt x="21019" y="2006"/>
                  <a:pt x="21061" y="2015"/>
                  <a:pt x="21092" y="2037"/>
                </a:cubicBezTo>
                <a:cubicBezTo>
                  <a:pt x="21092" y="2030"/>
                  <a:pt x="21091" y="2016"/>
                  <a:pt x="21090" y="2009"/>
                </a:cubicBezTo>
                <a:lnTo>
                  <a:pt x="21120" y="2012"/>
                </a:lnTo>
                <a:cubicBezTo>
                  <a:pt x="21115" y="2007"/>
                  <a:pt x="21103" y="1997"/>
                  <a:pt x="21098" y="1992"/>
                </a:cubicBezTo>
                <a:cubicBezTo>
                  <a:pt x="21087" y="2010"/>
                  <a:pt x="21067" y="2009"/>
                  <a:pt x="21049" y="2009"/>
                </a:cubicBezTo>
                <a:cubicBezTo>
                  <a:pt x="21049" y="1999"/>
                  <a:pt x="21048" y="1978"/>
                  <a:pt x="21048" y="1968"/>
                </a:cubicBezTo>
                <a:cubicBezTo>
                  <a:pt x="21038" y="1969"/>
                  <a:pt x="21020" y="1970"/>
                  <a:pt x="21011" y="1971"/>
                </a:cubicBezTo>
                <a:cubicBezTo>
                  <a:pt x="21010" y="1930"/>
                  <a:pt x="20959" y="1928"/>
                  <a:pt x="20934" y="1907"/>
                </a:cubicBezTo>
                <a:close/>
                <a:moveTo>
                  <a:pt x="21130" y="2013"/>
                </a:moveTo>
                <a:cubicBezTo>
                  <a:pt x="21129" y="2028"/>
                  <a:pt x="21129" y="2043"/>
                  <a:pt x="21129" y="2057"/>
                </a:cubicBezTo>
                <a:cubicBezTo>
                  <a:pt x="21142" y="2053"/>
                  <a:pt x="21156" y="2050"/>
                  <a:pt x="21170" y="2046"/>
                </a:cubicBezTo>
                <a:cubicBezTo>
                  <a:pt x="21170" y="2055"/>
                  <a:pt x="21170" y="2073"/>
                  <a:pt x="21170" y="2082"/>
                </a:cubicBezTo>
                <a:cubicBezTo>
                  <a:pt x="21218" y="2098"/>
                  <a:pt x="21249" y="2142"/>
                  <a:pt x="21294" y="2165"/>
                </a:cubicBezTo>
                <a:cubicBezTo>
                  <a:pt x="21293" y="2157"/>
                  <a:pt x="21291" y="2140"/>
                  <a:pt x="21290" y="2132"/>
                </a:cubicBezTo>
                <a:lnTo>
                  <a:pt x="21311" y="2133"/>
                </a:lnTo>
                <a:cubicBezTo>
                  <a:pt x="21306" y="2128"/>
                  <a:pt x="21302" y="2123"/>
                  <a:pt x="21298" y="2118"/>
                </a:cubicBezTo>
                <a:cubicBezTo>
                  <a:pt x="21286" y="2121"/>
                  <a:pt x="21263" y="2128"/>
                  <a:pt x="21252" y="2132"/>
                </a:cubicBezTo>
                <a:cubicBezTo>
                  <a:pt x="21252" y="2122"/>
                  <a:pt x="21253" y="2101"/>
                  <a:pt x="21254" y="2091"/>
                </a:cubicBezTo>
                <a:cubicBezTo>
                  <a:pt x="21239" y="2091"/>
                  <a:pt x="21224" y="2092"/>
                  <a:pt x="21210" y="2092"/>
                </a:cubicBezTo>
                <a:cubicBezTo>
                  <a:pt x="21217" y="2046"/>
                  <a:pt x="21155" y="2040"/>
                  <a:pt x="21130" y="2013"/>
                </a:cubicBezTo>
                <a:close/>
                <a:moveTo>
                  <a:pt x="2520" y="2111"/>
                </a:moveTo>
                <a:cubicBezTo>
                  <a:pt x="2483" y="2144"/>
                  <a:pt x="2437" y="2167"/>
                  <a:pt x="2404" y="2205"/>
                </a:cubicBezTo>
                <a:cubicBezTo>
                  <a:pt x="2385" y="2214"/>
                  <a:pt x="2367" y="2226"/>
                  <a:pt x="2365" y="2249"/>
                </a:cubicBezTo>
                <a:cubicBezTo>
                  <a:pt x="2339" y="2248"/>
                  <a:pt x="2321" y="2266"/>
                  <a:pt x="2329" y="2292"/>
                </a:cubicBezTo>
                <a:cubicBezTo>
                  <a:pt x="2302" y="2286"/>
                  <a:pt x="2280" y="2300"/>
                  <a:pt x="2290" y="2330"/>
                </a:cubicBezTo>
                <a:cubicBezTo>
                  <a:pt x="2264" y="2327"/>
                  <a:pt x="2244" y="2341"/>
                  <a:pt x="2244" y="2368"/>
                </a:cubicBezTo>
                <a:cubicBezTo>
                  <a:pt x="2222" y="2371"/>
                  <a:pt x="2209" y="2386"/>
                  <a:pt x="2203" y="2407"/>
                </a:cubicBezTo>
                <a:cubicBezTo>
                  <a:pt x="2173" y="2427"/>
                  <a:pt x="2158" y="2461"/>
                  <a:pt x="2136" y="2489"/>
                </a:cubicBezTo>
                <a:lnTo>
                  <a:pt x="2131" y="2480"/>
                </a:lnTo>
                <a:cubicBezTo>
                  <a:pt x="2127" y="2511"/>
                  <a:pt x="2113" y="2539"/>
                  <a:pt x="2128" y="2569"/>
                </a:cubicBezTo>
                <a:cubicBezTo>
                  <a:pt x="2079" y="2567"/>
                  <a:pt x="2085" y="2623"/>
                  <a:pt x="2067" y="2655"/>
                </a:cubicBezTo>
                <a:cubicBezTo>
                  <a:pt x="2071" y="2655"/>
                  <a:pt x="2081" y="2656"/>
                  <a:pt x="2086" y="2657"/>
                </a:cubicBezTo>
                <a:cubicBezTo>
                  <a:pt x="2086" y="2666"/>
                  <a:pt x="2086" y="2685"/>
                  <a:pt x="2086" y="2694"/>
                </a:cubicBezTo>
                <a:cubicBezTo>
                  <a:pt x="2080" y="2695"/>
                  <a:pt x="2066" y="2696"/>
                  <a:pt x="2060" y="2696"/>
                </a:cubicBezTo>
                <a:cubicBezTo>
                  <a:pt x="2060" y="2707"/>
                  <a:pt x="2059" y="2729"/>
                  <a:pt x="2058" y="2740"/>
                </a:cubicBezTo>
                <a:lnTo>
                  <a:pt x="2084" y="2730"/>
                </a:lnTo>
                <a:cubicBezTo>
                  <a:pt x="2083" y="2743"/>
                  <a:pt x="2083" y="2769"/>
                  <a:pt x="2083" y="2782"/>
                </a:cubicBezTo>
                <a:lnTo>
                  <a:pt x="2058" y="2771"/>
                </a:lnTo>
                <a:cubicBezTo>
                  <a:pt x="2058" y="2782"/>
                  <a:pt x="2058" y="2805"/>
                  <a:pt x="2059" y="2816"/>
                </a:cubicBezTo>
                <a:cubicBezTo>
                  <a:pt x="2065" y="2817"/>
                  <a:pt x="2079" y="2817"/>
                  <a:pt x="2086" y="2818"/>
                </a:cubicBezTo>
                <a:cubicBezTo>
                  <a:pt x="2086" y="2827"/>
                  <a:pt x="2086" y="2847"/>
                  <a:pt x="2085" y="2857"/>
                </a:cubicBezTo>
                <a:cubicBezTo>
                  <a:pt x="2080" y="2857"/>
                  <a:pt x="2069" y="2857"/>
                  <a:pt x="2063" y="2857"/>
                </a:cubicBezTo>
                <a:cubicBezTo>
                  <a:pt x="2074" y="2883"/>
                  <a:pt x="2085" y="2909"/>
                  <a:pt x="2092" y="2935"/>
                </a:cubicBezTo>
                <a:cubicBezTo>
                  <a:pt x="2101" y="2937"/>
                  <a:pt x="2118" y="2940"/>
                  <a:pt x="2127" y="2942"/>
                </a:cubicBezTo>
                <a:cubicBezTo>
                  <a:pt x="2127" y="2959"/>
                  <a:pt x="2122" y="2974"/>
                  <a:pt x="2109" y="2986"/>
                </a:cubicBezTo>
                <a:cubicBezTo>
                  <a:pt x="2125" y="3015"/>
                  <a:pt x="2141" y="3044"/>
                  <a:pt x="2163" y="3067"/>
                </a:cubicBezTo>
                <a:cubicBezTo>
                  <a:pt x="2171" y="3087"/>
                  <a:pt x="2181" y="3105"/>
                  <a:pt x="2207" y="3097"/>
                </a:cubicBezTo>
                <a:cubicBezTo>
                  <a:pt x="2198" y="3129"/>
                  <a:pt x="2216" y="3146"/>
                  <a:pt x="2248" y="3142"/>
                </a:cubicBezTo>
                <a:cubicBezTo>
                  <a:pt x="2248" y="3151"/>
                  <a:pt x="2246" y="3170"/>
                  <a:pt x="2246" y="3180"/>
                </a:cubicBezTo>
                <a:cubicBezTo>
                  <a:pt x="2260" y="3180"/>
                  <a:pt x="2275" y="3180"/>
                  <a:pt x="2290" y="3180"/>
                </a:cubicBezTo>
                <a:cubicBezTo>
                  <a:pt x="2289" y="3190"/>
                  <a:pt x="2289" y="3211"/>
                  <a:pt x="2289" y="3221"/>
                </a:cubicBezTo>
                <a:lnTo>
                  <a:pt x="2330" y="3218"/>
                </a:lnTo>
                <a:cubicBezTo>
                  <a:pt x="2329" y="3229"/>
                  <a:pt x="2329" y="3250"/>
                  <a:pt x="2328" y="3261"/>
                </a:cubicBezTo>
                <a:cubicBezTo>
                  <a:pt x="2339" y="3260"/>
                  <a:pt x="2360" y="3258"/>
                  <a:pt x="2370" y="3257"/>
                </a:cubicBezTo>
                <a:cubicBezTo>
                  <a:pt x="2370" y="3267"/>
                  <a:pt x="2368" y="3287"/>
                  <a:pt x="2368" y="3297"/>
                </a:cubicBezTo>
                <a:cubicBezTo>
                  <a:pt x="2377" y="3298"/>
                  <a:pt x="2395" y="3300"/>
                  <a:pt x="2405" y="3301"/>
                </a:cubicBezTo>
                <a:cubicBezTo>
                  <a:pt x="2407" y="3325"/>
                  <a:pt x="2421" y="3341"/>
                  <a:pt x="2444" y="3345"/>
                </a:cubicBezTo>
                <a:cubicBezTo>
                  <a:pt x="2474" y="3388"/>
                  <a:pt x="2525" y="3409"/>
                  <a:pt x="2564" y="3443"/>
                </a:cubicBezTo>
                <a:cubicBezTo>
                  <a:pt x="2573" y="3428"/>
                  <a:pt x="2586" y="3420"/>
                  <a:pt x="2604" y="3419"/>
                </a:cubicBezTo>
                <a:cubicBezTo>
                  <a:pt x="2591" y="3411"/>
                  <a:pt x="2579" y="3402"/>
                  <a:pt x="2566" y="3394"/>
                </a:cubicBezTo>
                <a:cubicBezTo>
                  <a:pt x="2568" y="3401"/>
                  <a:pt x="2571" y="3415"/>
                  <a:pt x="2573" y="3423"/>
                </a:cubicBezTo>
                <a:cubicBezTo>
                  <a:pt x="2563" y="3421"/>
                  <a:pt x="2542" y="3419"/>
                  <a:pt x="2532" y="3417"/>
                </a:cubicBezTo>
                <a:cubicBezTo>
                  <a:pt x="2528" y="3401"/>
                  <a:pt x="2531" y="3387"/>
                  <a:pt x="2543" y="3377"/>
                </a:cubicBezTo>
                <a:cubicBezTo>
                  <a:pt x="2540" y="3375"/>
                  <a:pt x="2534" y="3371"/>
                  <a:pt x="2531" y="3368"/>
                </a:cubicBezTo>
                <a:lnTo>
                  <a:pt x="2533" y="3381"/>
                </a:lnTo>
                <a:cubicBezTo>
                  <a:pt x="2522" y="3381"/>
                  <a:pt x="2501" y="3381"/>
                  <a:pt x="2490" y="3381"/>
                </a:cubicBezTo>
                <a:cubicBezTo>
                  <a:pt x="2490" y="3371"/>
                  <a:pt x="2491" y="3351"/>
                  <a:pt x="2491" y="3342"/>
                </a:cubicBezTo>
                <a:cubicBezTo>
                  <a:pt x="2483" y="3342"/>
                  <a:pt x="2465" y="3342"/>
                  <a:pt x="2456" y="3342"/>
                </a:cubicBezTo>
                <a:cubicBezTo>
                  <a:pt x="2453" y="3318"/>
                  <a:pt x="2440" y="3296"/>
                  <a:pt x="2412" y="3299"/>
                </a:cubicBezTo>
                <a:cubicBezTo>
                  <a:pt x="2409" y="3284"/>
                  <a:pt x="2400" y="3272"/>
                  <a:pt x="2387" y="3263"/>
                </a:cubicBezTo>
                <a:cubicBezTo>
                  <a:pt x="2322" y="3212"/>
                  <a:pt x="2271" y="3147"/>
                  <a:pt x="2212" y="3091"/>
                </a:cubicBezTo>
                <a:cubicBezTo>
                  <a:pt x="2207" y="3065"/>
                  <a:pt x="2191" y="3052"/>
                  <a:pt x="2165" y="3056"/>
                </a:cubicBezTo>
                <a:lnTo>
                  <a:pt x="2170" y="3017"/>
                </a:lnTo>
                <a:cubicBezTo>
                  <a:pt x="2160" y="3017"/>
                  <a:pt x="2141" y="3018"/>
                  <a:pt x="2131" y="3018"/>
                </a:cubicBezTo>
                <a:cubicBezTo>
                  <a:pt x="2130" y="3008"/>
                  <a:pt x="2128" y="2989"/>
                  <a:pt x="2127" y="2979"/>
                </a:cubicBezTo>
                <a:cubicBezTo>
                  <a:pt x="2133" y="2979"/>
                  <a:pt x="2144" y="2979"/>
                  <a:pt x="2150" y="2979"/>
                </a:cubicBezTo>
                <a:cubicBezTo>
                  <a:pt x="2126" y="2950"/>
                  <a:pt x="2132" y="2890"/>
                  <a:pt x="2083" y="2891"/>
                </a:cubicBezTo>
                <a:cubicBezTo>
                  <a:pt x="2086" y="2874"/>
                  <a:pt x="2093" y="2860"/>
                  <a:pt x="2104" y="2847"/>
                </a:cubicBezTo>
                <a:cubicBezTo>
                  <a:pt x="2098" y="2831"/>
                  <a:pt x="2092" y="2816"/>
                  <a:pt x="2086" y="2801"/>
                </a:cubicBezTo>
                <a:cubicBezTo>
                  <a:pt x="2095" y="2771"/>
                  <a:pt x="2096" y="2741"/>
                  <a:pt x="2086" y="2712"/>
                </a:cubicBezTo>
                <a:cubicBezTo>
                  <a:pt x="2094" y="2693"/>
                  <a:pt x="2102" y="2675"/>
                  <a:pt x="2110" y="2657"/>
                </a:cubicBezTo>
                <a:cubicBezTo>
                  <a:pt x="2104" y="2656"/>
                  <a:pt x="2093" y="2654"/>
                  <a:pt x="2087" y="2653"/>
                </a:cubicBezTo>
                <a:lnTo>
                  <a:pt x="2087" y="2618"/>
                </a:lnTo>
                <a:cubicBezTo>
                  <a:pt x="2097" y="2617"/>
                  <a:pt x="2108" y="2615"/>
                  <a:pt x="2118" y="2614"/>
                </a:cubicBezTo>
                <a:cubicBezTo>
                  <a:pt x="2126" y="2583"/>
                  <a:pt x="2143" y="2557"/>
                  <a:pt x="2158" y="2530"/>
                </a:cubicBezTo>
                <a:cubicBezTo>
                  <a:pt x="2150" y="2531"/>
                  <a:pt x="2134" y="2534"/>
                  <a:pt x="2126" y="2536"/>
                </a:cubicBezTo>
                <a:cubicBezTo>
                  <a:pt x="2129" y="2517"/>
                  <a:pt x="2140" y="2502"/>
                  <a:pt x="2151" y="2488"/>
                </a:cubicBezTo>
                <a:cubicBezTo>
                  <a:pt x="2157" y="2494"/>
                  <a:pt x="2167" y="2507"/>
                  <a:pt x="2172" y="2513"/>
                </a:cubicBezTo>
                <a:cubicBezTo>
                  <a:pt x="2170" y="2493"/>
                  <a:pt x="2168" y="2473"/>
                  <a:pt x="2166" y="2453"/>
                </a:cubicBezTo>
                <a:cubicBezTo>
                  <a:pt x="2176" y="2454"/>
                  <a:pt x="2196" y="2454"/>
                  <a:pt x="2206" y="2455"/>
                </a:cubicBezTo>
                <a:cubicBezTo>
                  <a:pt x="2207" y="2442"/>
                  <a:pt x="2207" y="2429"/>
                  <a:pt x="2207" y="2417"/>
                </a:cubicBezTo>
                <a:cubicBezTo>
                  <a:pt x="2234" y="2419"/>
                  <a:pt x="2252" y="2401"/>
                  <a:pt x="2249" y="2374"/>
                </a:cubicBezTo>
                <a:cubicBezTo>
                  <a:pt x="2273" y="2375"/>
                  <a:pt x="2286" y="2357"/>
                  <a:pt x="2295" y="2337"/>
                </a:cubicBezTo>
                <a:cubicBezTo>
                  <a:pt x="2314" y="2329"/>
                  <a:pt x="2328" y="2315"/>
                  <a:pt x="2334" y="2295"/>
                </a:cubicBezTo>
                <a:cubicBezTo>
                  <a:pt x="2342" y="2293"/>
                  <a:pt x="2356" y="2288"/>
                  <a:pt x="2364" y="2286"/>
                </a:cubicBezTo>
                <a:cubicBezTo>
                  <a:pt x="2366" y="2276"/>
                  <a:pt x="2368" y="2265"/>
                  <a:pt x="2370" y="2255"/>
                </a:cubicBezTo>
                <a:cubicBezTo>
                  <a:pt x="2402" y="2257"/>
                  <a:pt x="2416" y="2239"/>
                  <a:pt x="2409" y="2209"/>
                </a:cubicBezTo>
                <a:lnTo>
                  <a:pt x="2449" y="2211"/>
                </a:lnTo>
                <a:lnTo>
                  <a:pt x="2448" y="2169"/>
                </a:lnTo>
                <a:cubicBezTo>
                  <a:pt x="2464" y="2171"/>
                  <a:pt x="2480" y="2173"/>
                  <a:pt x="2495" y="2179"/>
                </a:cubicBezTo>
                <a:cubicBezTo>
                  <a:pt x="2491" y="2164"/>
                  <a:pt x="2491" y="2149"/>
                  <a:pt x="2494" y="2135"/>
                </a:cubicBezTo>
                <a:cubicBezTo>
                  <a:pt x="2504" y="2133"/>
                  <a:pt x="2524" y="2129"/>
                  <a:pt x="2535" y="2127"/>
                </a:cubicBezTo>
                <a:lnTo>
                  <a:pt x="2528" y="2156"/>
                </a:lnTo>
                <a:cubicBezTo>
                  <a:pt x="2561" y="2144"/>
                  <a:pt x="2543" y="2120"/>
                  <a:pt x="2520" y="2111"/>
                </a:cubicBezTo>
                <a:close/>
                <a:moveTo>
                  <a:pt x="21311" y="2178"/>
                </a:moveTo>
                <a:cubicBezTo>
                  <a:pt x="21318" y="2184"/>
                  <a:pt x="21325" y="2190"/>
                  <a:pt x="21333" y="2196"/>
                </a:cubicBezTo>
                <a:cubicBezTo>
                  <a:pt x="21334" y="2190"/>
                  <a:pt x="21336" y="2179"/>
                  <a:pt x="21338" y="2173"/>
                </a:cubicBezTo>
                <a:cubicBezTo>
                  <a:pt x="21351" y="2175"/>
                  <a:pt x="21364" y="2179"/>
                  <a:pt x="21375" y="2187"/>
                </a:cubicBezTo>
                <a:cubicBezTo>
                  <a:pt x="21372" y="2195"/>
                  <a:pt x="21364" y="2211"/>
                  <a:pt x="21361" y="2219"/>
                </a:cubicBezTo>
                <a:cubicBezTo>
                  <a:pt x="21377" y="2216"/>
                  <a:pt x="21393" y="2213"/>
                  <a:pt x="21410" y="2214"/>
                </a:cubicBezTo>
                <a:cubicBezTo>
                  <a:pt x="21410" y="2224"/>
                  <a:pt x="21410" y="2245"/>
                  <a:pt x="21410" y="2255"/>
                </a:cubicBezTo>
                <a:cubicBezTo>
                  <a:pt x="21421" y="2254"/>
                  <a:pt x="21443" y="2253"/>
                  <a:pt x="21454" y="2252"/>
                </a:cubicBezTo>
                <a:cubicBezTo>
                  <a:pt x="21454" y="2266"/>
                  <a:pt x="21453" y="2280"/>
                  <a:pt x="21453" y="2294"/>
                </a:cubicBezTo>
                <a:cubicBezTo>
                  <a:pt x="21463" y="2293"/>
                  <a:pt x="21483" y="2292"/>
                  <a:pt x="21493" y="2291"/>
                </a:cubicBezTo>
                <a:cubicBezTo>
                  <a:pt x="21494" y="2301"/>
                  <a:pt x="21494" y="2321"/>
                  <a:pt x="21494" y="2331"/>
                </a:cubicBezTo>
                <a:cubicBezTo>
                  <a:pt x="21504" y="2331"/>
                  <a:pt x="21525" y="2332"/>
                  <a:pt x="21535" y="2332"/>
                </a:cubicBezTo>
                <a:cubicBezTo>
                  <a:pt x="21534" y="2342"/>
                  <a:pt x="21533" y="2362"/>
                  <a:pt x="21532" y="2372"/>
                </a:cubicBezTo>
                <a:cubicBezTo>
                  <a:pt x="21542" y="2372"/>
                  <a:pt x="21563" y="2371"/>
                  <a:pt x="21573" y="2371"/>
                </a:cubicBezTo>
                <a:cubicBezTo>
                  <a:pt x="21572" y="2386"/>
                  <a:pt x="21572" y="2401"/>
                  <a:pt x="21571" y="2416"/>
                </a:cubicBezTo>
                <a:cubicBezTo>
                  <a:pt x="21585" y="2415"/>
                  <a:pt x="21598" y="2416"/>
                  <a:pt x="21612" y="2418"/>
                </a:cubicBezTo>
                <a:cubicBezTo>
                  <a:pt x="21611" y="2438"/>
                  <a:pt x="21604" y="2459"/>
                  <a:pt x="21614" y="2478"/>
                </a:cubicBezTo>
                <a:lnTo>
                  <a:pt x="21616" y="2453"/>
                </a:lnTo>
                <a:cubicBezTo>
                  <a:pt x="21624" y="2454"/>
                  <a:pt x="21641" y="2455"/>
                  <a:pt x="21649" y="2456"/>
                </a:cubicBezTo>
                <a:cubicBezTo>
                  <a:pt x="21563" y="2337"/>
                  <a:pt x="21453" y="2236"/>
                  <a:pt x="21337" y="2147"/>
                </a:cubicBezTo>
                <a:cubicBezTo>
                  <a:pt x="21328" y="2157"/>
                  <a:pt x="21320" y="2168"/>
                  <a:pt x="21311" y="2178"/>
                </a:cubicBezTo>
                <a:close/>
                <a:moveTo>
                  <a:pt x="21659" y="2470"/>
                </a:moveTo>
                <a:cubicBezTo>
                  <a:pt x="21651" y="2477"/>
                  <a:pt x="21635" y="2489"/>
                  <a:pt x="21627" y="2496"/>
                </a:cubicBezTo>
                <a:cubicBezTo>
                  <a:pt x="21652" y="2523"/>
                  <a:pt x="21655" y="2572"/>
                  <a:pt x="21696" y="2580"/>
                </a:cubicBezTo>
                <a:cubicBezTo>
                  <a:pt x="21694" y="2600"/>
                  <a:pt x="21692" y="2620"/>
                  <a:pt x="21689" y="2640"/>
                </a:cubicBezTo>
                <a:cubicBezTo>
                  <a:pt x="21696" y="2623"/>
                  <a:pt x="21708" y="2614"/>
                  <a:pt x="21726" y="2613"/>
                </a:cubicBezTo>
                <a:cubicBezTo>
                  <a:pt x="21720" y="2594"/>
                  <a:pt x="21712" y="2577"/>
                  <a:pt x="21695" y="2567"/>
                </a:cubicBezTo>
                <a:cubicBezTo>
                  <a:pt x="21694" y="2556"/>
                  <a:pt x="21693" y="2544"/>
                  <a:pt x="21693" y="2532"/>
                </a:cubicBezTo>
                <a:cubicBezTo>
                  <a:pt x="21684" y="2533"/>
                  <a:pt x="21666" y="2534"/>
                  <a:pt x="21657" y="2535"/>
                </a:cubicBezTo>
                <a:cubicBezTo>
                  <a:pt x="21656" y="2524"/>
                  <a:pt x="21654" y="2503"/>
                  <a:pt x="21654" y="2493"/>
                </a:cubicBezTo>
                <a:lnTo>
                  <a:pt x="21674" y="2495"/>
                </a:lnTo>
                <a:cubicBezTo>
                  <a:pt x="21669" y="2487"/>
                  <a:pt x="21664" y="2479"/>
                  <a:pt x="21659" y="2470"/>
                </a:cubicBezTo>
                <a:close/>
                <a:moveTo>
                  <a:pt x="21696" y="2657"/>
                </a:moveTo>
                <a:cubicBezTo>
                  <a:pt x="21701" y="2678"/>
                  <a:pt x="21705" y="2703"/>
                  <a:pt x="21733" y="2696"/>
                </a:cubicBezTo>
                <a:cubicBezTo>
                  <a:pt x="21734" y="2706"/>
                  <a:pt x="21734" y="2725"/>
                  <a:pt x="21735" y="2734"/>
                </a:cubicBezTo>
                <a:cubicBezTo>
                  <a:pt x="21729" y="2734"/>
                  <a:pt x="21717" y="2734"/>
                  <a:pt x="21711" y="2735"/>
                </a:cubicBezTo>
                <a:cubicBezTo>
                  <a:pt x="21712" y="2745"/>
                  <a:pt x="21712" y="2766"/>
                  <a:pt x="21713" y="2777"/>
                </a:cubicBezTo>
                <a:cubicBezTo>
                  <a:pt x="21718" y="2777"/>
                  <a:pt x="21729" y="2778"/>
                  <a:pt x="21735" y="2778"/>
                </a:cubicBezTo>
                <a:cubicBezTo>
                  <a:pt x="21735" y="2788"/>
                  <a:pt x="21734" y="2806"/>
                  <a:pt x="21733" y="2816"/>
                </a:cubicBezTo>
                <a:cubicBezTo>
                  <a:pt x="21705" y="2808"/>
                  <a:pt x="21705" y="2834"/>
                  <a:pt x="21699" y="2852"/>
                </a:cubicBezTo>
                <a:cubicBezTo>
                  <a:pt x="21713" y="2855"/>
                  <a:pt x="21725" y="2862"/>
                  <a:pt x="21734" y="2873"/>
                </a:cubicBezTo>
                <a:cubicBezTo>
                  <a:pt x="21734" y="2858"/>
                  <a:pt x="21734" y="2842"/>
                  <a:pt x="21736" y="2827"/>
                </a:cubicBezTo>
                <a:cubicBezTo>
                  <a:pt x="21765" y="2796"/>
                  <a:pt x="21724" y="2764"/>
                  <a:pt x="21743" y="2731"/>
                </a:cubicBezTo>
                <a:cubicBezTo>
                  <a:pt x="21751" y="2715"/>
                  <a:pt x="21742" y="2700"/>
                  <a:pt x="21737" y="2685"/>
                </a:cubicBezTo>
                <a:cubicBezTo>
                  <a:pt x="21736" y="2677"/>
                  <a:pt x="21735" y="2661"/>
                  <a:pt x="21734" y="2653"/>
                </a:cubicBezTo>
                <a:cubicBezTo>
                  <a:pt x="21721" y="2654"/>
                  <a:pt x="21708" y="2656"/>
                  <a:pt x="21696" y="2657"/>
                </a:cubicBezTo>
                <a:close/>
                <a:moveTo>
                  <a:pt x="21692" y="2891"/>
                </a:moveTo>
                <a:cubicBezTo>
                  <a:pt x="21693" y="2904"/>
                  <a:pt x="21694" y="2918"/>
                  <a:pt x="21696" y="2931"/>
                </a:cubicBezTo>
                <a:cubicBezTo>
                  <a:pt x="21661" y="2944"/>
                  <a:pt x="21657" y="2986"/>
                  <a:pt x="21637" y="3013"/>
                </a:cubicBezTo>
                <a:cubicBezTo>
                  <a:pt x="21652" y="3022"/>
                  <a:pt x="21655" y="3034"/>
                  <a:pt x="21649" y="3049"/>
                </a:cubicBezTo>
                <a:cubicBezTo>
                  <a:pt x="21640" y="3051"/>
                  <a:pt x="21623" y="3056"/>
                  <a:pt x="21614" y="3058"/>
                </a:cubicBezTo>
                <a:cubicBezTo>
                  <a:pt x="21615" y="3068"/>
                  <a:pt x="21615" y="3088"/>
                  <a:pt x="21616" y="3097"/>
                </a:cubicBezTo>
                <a:cubicBezTo>
                  <a:pt x="21607" y="3097"/>
                  <a:pt x="21588" y="3097"/>
                  <a:pt x="21579" y="3097"/>
                </a:cubicBezTo>
                <a:cubicBezTo>
                  <a:pt x="21576" y="3111"/>
                  <a:pt x="21573" y="3126"/>
                  <a:pt x="21570" y="3140"/>
                </a:cubicBezTo>
                <a:cubicBezTo>
                  <a:pt x="21544" y="3134"/>
                  <a:pt x="21531" y="3153"/>
                  <a:pt x="21530" y="3177"/>
                </a:cubicBezTo>
                <a:cubicBezTo>
                  <a:pt x="21505" y="3177"/>
                  <a:pt x="21491" y="3193"/>
                  <a:pt x="21490" y="3216"/>
                </a:cubicBezTo>
                <a:cubicBezTo>
                  <a:pt x="21465" y="3217"/>
                  <a:pt x="21449" y="3232"/>
                  <a:pt x="21453" y="3257"/>
                </a:cubicBezTo>
                <a:cubicBezTo>
                  <a:pt x="21423" y="3254"/>
                  <a:pt x="21408" y="3273"/>
                  <a:pt x="21407" y="3300"/>
                </a:cubicBezTo>
                <a:cubicBezTo>
                  <a:pt x="21394" y="3301"/>
                  <a:pt x="21382" y="3302"/>
                  <a:pt x="21370" y="3303"/>
                </a:cubicBezTo>
                <a:cubicBezTo>
                  <a:pt x="21371" y="3312"/>
                  <a:pt x="21371" y="3332"/>
                  <a:pt x="21372" y="3342"/>
                </a:cubicBezTo>
                <a:cubicBezTo>
                  <a:pt x="21361" y="3341"/>
                  <a:pt x="21341" y="3340"/>
                  <a:pt x="21331" y="3340"/>
                </a:cubicBezTo>
                <a:cubicBezTo>
                  <a:pt x="21329" y="3351"/>
                  <a:pt x="21325" y="3373"/>
                  <a:pt x="21323" y="3384"/>
                </a:cubicBezTo>
                <a:cubicBezTo>
                  <a:pt x="21311" y="3377"/>
                  <a:pt x="21299" y="3369"/>
                  <a:pt x="21287" y="3361"/>
                </a:cubicBezTo>
                <a:cubicBezTo>
                  <a:pt x="21280" y="3367"/>
                  <a:pt x="21274" y="3373"/>
                  <a:pt x="21267" y="3379"/>
                </a:cubicBezTo>
                <a:cubicBezTo>
                  <a:pt x="21278" y="3387"/>
                  <a:pt x="21288" y="3395"/>
                  <a:pt x="21298" y="3405"/>
                </a:cubicBezTo>
                <a:cubicBezTo>
                  <a:pt x="21336" y="3372"/>
                  <a:pt x="21381" y="3348"/>
                  <a:pt x="21414" y="3309"/>
                </a:cubicBezTo>
                <a:cubicBezTo>
                  <a:pt x="21432" y="3298"/>
                  <a:pt x="21451" y="3285"/>
                  <a:pt x="21459" y="3264"/>
                </a:cubicBezTo>
                <a:cubicBezTo>
                  <a:pt x="21482" y="3260"/>
                  <a:pt x="21496" y="3246"/>
                  <a:pt x="21496" y="3222"/>
                </a:cubicBezTo>
                <a:cubicBezTo>
                  <a:pt x="21520" y="3222"/>
                  <a:pt x="21537" y="3209"/>
                  <a:pt x="21536" y="3184"/>
                </a:cubicBezTo>
                <a:cubicBezTo>
                  <a:pt x="21557" y="3182"/>
                  <a:pt x="21570" y="3167"/>
                  <a:pt x="21580" y="3149"/>
                </a:cubicBezTo>
                <a:cubicBezTo>
                  <a:pt x="21617" y="3109"/>
                  <a:pt x="21654" y="3067"/>
                  <a:pt x="21680" y="3018"/>
                </a:cubicBezTo>
                <a:cubicBezTo>
                  <a:pt x="21673" y="3019"/>
                  <a:pt x="21660" y="3019"/>
                  <a:pt x="21653" y="3020"/>
                </a:cubicBezTo>
                <a:cubicBezTo>
                  <a:pt x="21654" y="3010"/>
                  <a:pt x="21657" y="2990"/>
                  <a:pt x="21659" y="2980"/>
                </a:cubicBezTo>
                <a:cubicBezTo>
                  <a:pt x="21668" y="2980"/>
                  <a:pt x="21687" y="2980"/>
                  <a:pt x="21697" y="2980"/>
                </a:cubicBezTo>
                <a:cubicBezTo>
                  <a:pt x="21695" y="2968"/>
                  <a:pt x="21694" y="2956"/>
                  <a:pt x="21693" y="2945"/>
                </a:cubicBezTo>
                <a:cubicBezTo>
                  <a:pt x="21714" y="2938"/>
                  <a:pt x="21728" y="2921"/>
                  <a:pt x="21728" y="2899"/>
                </a:cubicBezTo>
                <a:cubicBezTo>
                  <a:pt x="21716" y="2896"/>
                  <a:pt x="21704" y="2894"/>
                  <a:pt x="21692" y="2891"/>
                </a:cubicBezTo>
                <a:close/>
                <a:moveTo>
                  <a:pt x="5394" y="3284"/>
                </a:moveTo>
                <a:cubicBezTo>
                  <a:pt x="5251" y="3315"/>
                  <a:pt x="5136" y="3441"/>
                  <a:pt x="5118" y="3586"/>
                </a:cubicBezTo>
                <a:cubicBezTo>
                  <a:pt x="5098" y="3717"/>
                  <a:pt x="5161" y="3856"/>
                  <a:pt x="5271" y="3929"/>
                </a:cubicBezTo>
                <a:cubicBezTo>
                  <a:pt x="5369" y="3998"/>
                  <a:pt x="5503" y="4010"/>
                  <a:pt x="5612" y="3961"/>
                </a:cubicBezTo>
                <a:cubicBezTo>
                  <a:pt x="5746" y="3904"/>
                  <a:pt x="5839" y="3760"/>
                  <a:pt x="5826" y="3613"/>
                </a:cubicBezTo>
                <a:cubicBezTo>
                  <a:pt x="5820" y="3403"/>
                  <a:pt x="5599" y="3230"/>
                  <a:pt x="5394" y="3284"/>
                </a:cubicBezTo>
                <a:close/>
                <a:moveTo>
                  <a:pt x="6305" y="3282"/>
                </a:moveTo>
                <a:cubicBezTo>
                  <a:pt x="6204" y="3304"/>
                  <a:pt x="6113" y="3373"/>
                  <a:pt x="6065" y="3465"/>
                </a:cubicBezTo>
                <a:cubicBezTo>
                  <a:pt x="5974" y="3626"/>
                  <a:pt x="6035" y="3850"/>
                  <a:pt x="6197" y="3941"/>
                </a:cubicBezTo>
                <a:cubicBezTo>
                  <a:pt x="6293" y="4000"/>
                  <a:pt x="6419" y="4006"/>
                  <a:pt x="6522" y="3960"/>
                </a:cubicBezTo>
                <a:cubicBezTo>
                  <a:pt x="6671" y="3895"/>
                  <a:pt x="6765" y="3721"/>
                  <a:pt x="6727" y="3562"/>
                </a:cubicBezTo>
                <a:cubicBezTo>
                  <a:pt x="6692" y="3376"/>
                  <a:pt x="6492" y="3238"/>
                  <a:pt x="6305" y="3282"/>
                </a:cubicBezTo>
                <a:close/>
                <a:moveTo>
                  <a:pt x="7207" y="3284"/>
                </a:moveTo>
                <a:cubicBezTo>
                  <a:pt x="7084" y="3312"/>
                  <a:pt x="6980" y="3409"/>
                  <a:pt x="6945" y="3531"/>
                </a:cubicBezTo>
                <a:cubicBezTo>
                  <a:pt x="6901" y="3669"/>
                  <a:pt x="6952" y="3831"/>
                  <a:pt x="7069" y="3917"/>
                </a:cubicBezTo>
                <a:cubicBezTo>
                  <a:pt x="7171" y="3998"/>
                  <a:pt x="7320" y="4013"/>
                  <a:pt x="7436" y="3957"/>
                </a:cubicBezTo>
                <a:cubicBezTo>
                  <a:pt x="7573" y="3893"/>
                  <a:pt x="7662" y="3738"/>
                  <a:pt x="7639" y="3587"/>
                </a:cubicBezTo>
                <a:cubicBezTo>
                  <a:pt x="7617" y="3388"/>
                  <a:pt x="7404" y="3232"/>
                  <a:pt x="7207" y="3284"/>
                </a:cubicBezTo>
                <a:close/>
                <a:moveTo>
                  <a:pt x="15914" y="3278"/>
                </a:moveTo>
                <a:cubicBezTo>
                  <a:pt x="15762" y="3298"/>
                  <a:pt x="15632" y="3424"/>
                  <a:pt x="15610" y="3576"/>
                </a:cubicBezTo>
                <a:cubicBezTo>
                  <a:pt x="15586" y="3706"/>
                  <a:pt x="15644" y="3846"/>
                  <a:pt x="15752" y="3923"/>
                </a:cubicBezTo>
                <a:cubicBezTo>
                  <a:pt x="15847" y="3995"/>
                  <a:pt x="15980" y="4010"/>
                  <a:pt x="16091" y="3966"/>
                </a:cubicBezTo>
                <a:cubicBezTo>
                  <a:pt x="16234" y="3910"/>
                  <a:pt x="16334" y="3756"/>
                  <a:pt x="16316" y="3601"/>
                </a:cubicBezTo>
                <a:cubicBezTo>
                  <a:pt x="16302" y="3407"/>
                  <a:pt x="16108" y="3247"/>
                  <a:pt x="15914" y="3278"/>
                </a:cubicBezTo>
                <a:close/>
                <a:moveTo>
                  <a:pt x="16794" y="3283"/>
                </a:moveTo>
                <a:cubicBezTo>
                  <a:pt x="16636" y="3316"/>
                  <a:pt x="16514" y="3464"/>
                  <a:pt x="16512" y="3625"/>
                </a:cubicBezTo>
                <a:cubicBezTo>
                  <a:pt x="16506" y="3754"/>
                  <a:pt x="16580" y="3882"/>
                  <a:pt x="16693" y="3945"/>
                </a:cubicBezTo>
                <a:cubicBezTo>
                  <a:pt x="16800" y="4006"/>
                  <a:pt x="16939" y="4006"/>
                  <a:pt x="17045" y="3943"/>
                </a:cubicBezTo>
                <a:cubicBezTo>
                  <a:pt x="17183" y="3866"/>
                  <a:pt x="17260" y="3690"/>
                  <a:pt x="17211" y="3537"/>
                </a:cubicBezTo>
                <a:cubicBezTo>
                  <a:pt x="17164" y="3363"/>
                  <a:pt x="16972" y="3239"/>
                  <a:pt x="16794" y="3283"/>
                </a:cubicBezTo>
                <a:close/>
                <a:moveTo>
                  <a:pt x="17705" y="3282"/>
                </a:moveTo>
                <a:cubicBezTo>
                  <a:pt x="17537" y="3314"/>
                  <a:pt x="17408" y="3479"/>
                  <a:pt x="17420" y="3650"/>
                </a:cubicBezTo>
                <a:cubicBezTo>
                  <a:pt x="17422" y="3839"/>
                  <a:pt x="17599" y="4003"/>
                  <a:pt x="17788" y="3990"/>
                </a:cubicBezTo>
                <a:cubicBezTo>
                  <a:pt x="17990" y="3990"/>
                  <a:pt x="18161" y="3788"/>
                  <a:pt x="18129" y="3589"/>
                </a:cubicBezTo>
                <a:cubicBezTo>
                  <a:pt x="18107" y="3392"/>
                  <a:pt x="17901" y="3236"/>
                  <a:pt x="17705" y="3282"/>
                </a:cubicBezTo>
                <a:close/>
                <a:moveTo>
                  <a:pt x="21166" y="3459"/>
                </a:moveTo>
                <a:cubicBezTo>
                  <a:pt x="21157" y="3461"/>
                  <a:pt x="21139" y="3463"/>
                  <a:pt x="21130" y="3465"/>
                </a:cubicBezTo>
                <a:lnTo>
                  <a:pt x="21130" y="3506"/>
                </a:lnTo>
                <a:cubicBezTo>
                  <a:pt x="21115" y="3502"/>
                  <a:pt x="21099" y="3497"/>
                  <a:pt x="21084" y="3492"/>
                </a:cubicBezTo>
                <a:cubicBezTo>
                  <a:pt x="21077" y="3497"/>
                  <a:pt x="21069" y="3501"/>
                  <a:pt x="21063" y="3506"/>
                </a:cubicBezTo>
                <a:cubicBezTo>
                  <a:pt x="21071" y="3505"/>
                  <a:pt x="21087" y="3504"/>
                  <a:pt x="21095" y="3503"/>
                </a:cubicBezTo>
                <a:lnTo>
                  <a:pt x="21084" y="3534"/>
                </a:lnTo>
                <a:cubicBezTo>
                  <a:pt x="21114" y="3513"/>
                  <a:pt x="21163" y="3505"/>
                  <a:pt x="21174" y="3465"/>
                </a:cubicBezTo>
                <a:cubicBezTo>
                  <a:pt x="21185" y="3463"/>
                  <a:pt x="21197" y="3462"/>
                  <a:pt x="21209" y="3461"/>
                </a:cubicBezTo>
                <a:cubicBezTo>
                  <a:pt x="21209" y="3451"/>
                  <a:pt x="21210" y="3432"/>
                  <a:pt x="21210" y="3422"/>
                </a:cubicBezTo>
                <a:cubicBezTo>
                  <a:pt x="21218" y="3422"/>
                  <a:pt x="21232" y="3422"/>
                  <a:pt x="21240" y="3421"/>
                </a:cubicBezTo>
                <a:cubicBezTo>
                  <a:pt x="21250" y="3434"/>
                  <a:pt x="21263" y="3426"/>
                  <a:pt x="21276" y="3424"/>
                </a:cubicBezTo>
                <a:cubicBezTo>
                  <a:pt x="21270" y="3422"/>
                  <a:pt x="21257" y="3419"/>
                  <a:pt x="21251" y="3418"/>
                </a:cubicBezTo>
                <a:cubicBezTo>
                  <a:pt x="21252" y="3410"/>
                  <a:pt x="21254" y="3395"/>
                  <a:pt x="21255" y="3387"/>
                </a:cubicBezTo>
                <a:cubicBezTo>
                  <a:pt x="21225" y="3410"/>
                  <a:pt x="21180" y="3422"/>
                  <a:pt x="21166" y="3459"/>
                </a:cubicBezTo>
                <a:close/>
                <a:moveTo>
                  <a:pt x="2610" y="3424"/>
                </a:moveTo>
                <a:cubicBezTo>
                  <a:pt x="2609" y="3439"/>
                  <a:pt x="2608" y="3454"/>
                  <a:pt x="2606" y="3468"/>
                </a:cubicBezTo>
                <a:cubicBezTo>
                  <a:pt x="2622" y="3465"/>
                  <a:pt x="2637" y="3461"/>
                  <a:pt x="2652" y="3458"/>
                </a:cubicBezTo>
                <a:cubicBezTo>
                  <a:pt x="2653" y="3467"/>
                  <a:pt x="2654" y="3484"/>
                  <a:pt x="2654" y="3493"/>
                </a:cubicBezTo>
                <a:cubicBezTo>
                  <a:pt x="2680" y="3503"/>
                  <a:pt x="2702" y="3520"/>
                  <a:pt x="2722" y="3540"/>
                </a:cubicBezTo>
                <a:cubicBezTo>
                  <a:pt x="2739" y="3548"/>
                  <a:pt x="2757" y="3556"/>
                  <a:pt x="2774" y="3564"/>
                </a:cubicBezTo>
                <a:lnTo>
                  <a:pt x="2767" y="3541"/>
                </a:lnTo>
                <a:cubicBezTo>
                  <a:pt x="2778" y="3542"/>
                  <a:pt x="2800" y="3544"/>
                  <a:pt x="2811" y="3545"/>
                </a:cubicBezTo>
                <a:cubicBezTo>
                  <a:pt x="2811" y="3554"/>
                  <a:pt x="2810" y="3571"/>
                  <a:pt x="2810" y="3580"/>
                </a:cubicBezTo>
                <a:cubicBezTo>
                  <a:pt x="2823" y="3581"/>
                  <a:pt x="2837" y="3583"/>
                  <a:pt x="2850" y="3584"/>
                </a:cubicBezTo>
                <a:cubicBezTo>
                  <a:pt x="2856" y="3622"/>
                  <a:pt x="2904" y="3624"/>
                  <a:pt x="2930" y="3645"/>
                </a:cubicBezTo>
                <a:cubicBezTo>
                  <a:pt x="2936" y="3626"/>
                  <a:pt x="2950" y="3618"/>
                  <a:pt x="2972" y="3619"/>
                </a:cubicBezTo>
                <a:cubicBezTo>
                  <a:pt x="2959" y="3613"/>
                  <a:pt x="2945" y="3607"/>
                  <a:pt x="2932" y="3601"/>
                </a:cubicBezTo>
                <a:lnTo>
                  <a:pt x="2934" y="3623"/>
                </a:lnTo>
                <a:cubicBezTo>
                  <a:pt x="2923" y="3622"/>
                  <a:pt x="2903" y="3621"/>
                  <a:pt x="2892" y="3620"/>
                </a:cubicBezTo>
                <a:cubicBezTo>
                  <a:pt x="2893" y="3610"/>
                  <a:pt x="2894" y="3592"/>
                  <a:pt x="2894" y="3582"/>
                </a:cubicBezTo>
                <a:cubicBezTo>
                  <a:pt x="2886" y="3582"/>
                  <a:pt x="2868" y="3583"/>
                  <a:pt x="2860" y="3583"/>
                </a:cubicBezTo>
                <a:cubicBezTo>
                  <a:pt x="2847" y="3549"/>
                  <a:pt x="2808" y="3543"/>
                  <a:pt x="2782" y="3523"/>
                </a:cubicBezTo>
                <a:cubicBezTo>
                  <a:pt x="2774" y="3529"/>
                  <a:pt x="2758" y="3540"/>
                  <a:pt x="2750" y="3546"/>
                </a:cubicBezTo>
                <a:cubicBezTo>
                  <a:pt x="2740" y="3533"/>
                  <a:pt x="2726" y="3520"/>
                  <a:pt x="2732" y="3502"/>
                </a:cubicBezTo>
                <a:cubicBezTo>
                  <a:pt x="2723" y="3502"/>
                  <a:pt x="2704" y="3503"/>
                  <a:pt x="2695" y="3504"/>
                </a:cubicBezTo>
                <a:cubicBezTo>
                  <a:pt x="2696" y="3457"/>
                  <a:pt x="2637" y="3451"/>
                  <a:pt x="2610" y="3424"/>
                </a:cubicBezTo>
                <a:close/>
                <a:moveTo>
                  <a:pt x="20968" y="3585"/>
                </a:moveTo>
                <a:cubicBezTo>
                  <a:pt x="20950" y="3583"/>
                  <a:pt x="20932" y="3580"/>
                  <a:pt x="20915" y="3577"/>
                </a:cubicBezTo>
                <a:cubicBezTo>
                  <a:pt x="20940" y="3597"/>
                  <a:pt x="20928" y="3628"/>
                  <a:pt x="20895" y="3625"/>
                </a:cubicBezTo>
                <a:cubicBezTo>
                  <a:pt x="20893" y="3618"/>
                  <a:pt x="20888" y="3604"/>
                  <a:pt x="20886" y="3597"/>
                </a:cubicBezTo>
                <a:cubicBezTo>
                  <a:pt x="20857" y="3616"/>
                  <a:pt x="20800" y="3619"/>
                  <a:pt x="20805" y="3665"/>
                </a:cubicBezTo>
                <a:cubicBezTo>
                  <a:pt x="20759" y="3648"/>
                  <a:pt x="20708" y="3670"/>
                  <a:pt x="20677" y="3704"/>
                </a:cubicBezTo>
                <a:cubicBezTo>
                  <a:pt x="20669" y="3704"/>
                  <a:pt x="20653" y="3705"/>
                  <a:pt x="20645" y="3705"/>
                </a:cubicBezTo>
                <a:cubicBezTo>
                  <a:pt x="20645" y="3715"/>
                  <a:pt x="20646" y="3734"/>
                  <a:pt x="20646" y="3743"/>
                </a:cubicBezTo>
                <a:cubicBezTo>
                  <a:pt x="20636" y="3743"/>
                  <a:pt x="20618" y="3742"/>
                  <a:pt x="20608" y="3742"/>
                </a:cubicBezTo>
                <a:cubicBezTo>
                  <a:pt x="20607" y="3737"/>
                  <a:pt x="20605" y="3726"/>
                  <a:pt x="20604" y="3721"/>
                </a:cubicBezTo>
                <a:cubicBezTo>
                  <a:pt x="20575" y="3742"/>
                  <a:pt x="20521" y="3740"/>
                  <a:pt x="20519" y="3786"/>
                </a:cubicBezTo>
                <a:cubicBezTo>
                  <a:pt x="20499" y="3782"/>
                  <a:pt x="20481" y="3779"/>
                  <a:pt x="20462" y="3774"/>
                </a:cubicBezTo>
                <a:cubicBezTo>
                  <a:pt x="20475" y="3785"/>
                  <a:pt x="20483" y="3797"/>
                  <a:pt x="20487" y="3813"/>
                </a:cubicBezTo>
                <a:cubicBezTo>
                  <a:pt x="20502" y="3805"/>
                  <a:pt x="20517" y="3796"/>
                  <a:pt x="20531" y="3786"/>
                </a:cubicBezTo>
                <a:cubicBezTo>
                  <a:pt x="20543" y="3783"/>
                  <a:pt x="20555" y="3781"/>
                  <a:pt x="20567" y="3779"/>
                </a:cubicBezTo>
                <a:cubicBezTo>
                  <a:pt x="20566" y="3770"/>
                  <a:pt x="20565" y="3754"/>
                  <a:pt x="20565" y="3745"/>
                </a:cubicBezTo>
                <a:cubicBezTo>
                  <a:pt x="20576" y="3745"/>
                  <a:pt x="20597" y="3744"/>
                  <a:pt x="20608" y="3744"/>
                </a:cubicBezTo>
                <a:lnTo>
                  <a:pt x="20604" y="3765"/>
                </a:lnTo>
                <a:cubicBezTo>
                  <a:pt x="20632" y="3745"/>
                  <a:pt x="20688" y="3747"/>
                  <a:pt x="20688" y="3703"/>
                </a:cubicBezTo>
                <a:cubicBezTo>
                  <a:pt x="20708" y="3704"/>
                  <a:pt x="20728" y="3706"/>
                  <a:pt x="20748" y="3708"/>
                </a:cubicBezTo>
                <a:cubicBezTo>
                  <a:pt x="20741" y="3703"/>
                  <a:pt x="20728" y="3693"/>
                  <a:pt x="20722" y="3689"/>
                </a:cubicBezTo>
                <a:cubicBezTo>
                  <a:pt x="20735" y="3679"/>
                  <a:pt x="20748" y="3671"/>
                  <a:pt x="20763" y="3662"/>
                </a:cubicBezTo>
                <a:cubicBezTo>
                  <a:pt x="20764" y="3671"/>
                  <a:pt x="20768" y="3687"/>
                  <a:pt x="20769" y="3696"/>
                </a:cubicBezTo>
                <a:cubicBezTo>
                  <a:pt x="20794" y="3679"/>
                  <a:pt x="20819" y="3663"/>
                  <a:pt x="20848" y="3655"/>
                </a:cubicBezTo>
                <a:cubicBezTo>
                  <a:pt x="20847" y="3646"/>
                  <a:pt x="20846" y="3628"/>
                  <a:pt x="20846" y="3619"/>
                </a:cubicBezTo>
                <a:cubicBezTo>
                  <a:pt x="20862" y="3623"/>
                  <a:pt x="20879" y="3628"/>
                  <a:pt x="20896" y="3633"/>
                </a:cubicBezTo>
                <a:cubicBezTo>
                  <a:pt x="20924" y="3620"/>
                  <a:pt x="20953" y="3607"/>
                  <a:pt x="20978" y="3586"/>
                </a:cubicBezTo>
                <a:cubicBezTo>
                  <a:pt x="21002" y="3582"/>
                  <a:pt x="21017" y="3568"/>
                  <a:pt x="21008" y="3541"/>
                </a:cubicBezTo>
                <a:cubicBezTo>
                  <a:pt x="21029" y="3543"/>
                  <a:pt x="21052" y="3545"/>
                  <a:pt x="21074" y="3547"/>
                </a:cubicBezTo>
                <a:cubicBezTo>
                  <a:pt x="21060" y="3539"/>
                  <a:pt x="21050" y="3527"/>
                  <a:pt x="21043" y="3513"/>
                </a:cubicBezTo>
                <a:cubicBezTo>
                  <a:pt x="21018" y="3537"/>
                  <a:pt x="20960" y="3540"/>
                  <a:pt x="20968" y="3585"/>
                </a:cubicBezTo>
                <a:close/>
                <a:moveTo>
                  <a:pt x="2970" y="3621"/>
                </a:moveTo>
                <a:cubicBezTo>
                  <a:pt x="2963" y="3653"/>
                  <a:pt x="2982" y="3668"/>
                  <a:pt x="3012" y="3669"/>
                </a:cubicBezTo>
                <a:cubicBezTo>
                  <a:pt x="3017" y="3689"/>
                  <a:pt x="3040" y="3693"/>
                  <a:pt x="3055" y="3702"/>
                </a:cubicBezTo>
                <a:cubicBezTo>
                  <a:pt x="3056" y="3693"/>
                  <a:pt x="3057" y="3674"/>
                  <a:pt x="3057" y="3665"/>
                </a:cubicBezTo>
                <a:cubicBezTo>
                  <a:pt x="3045" y="3664"/>
                  <a:pt x="3033" y="3664"/>
                  <a:pt x="3021" y="3663"/>
                </a:cubicBezTo>
                <a:cubicBezTo>
                  <a:pt x="3016" y="3637"/>
                  <a:pt x="2990" y="3630"/>
                  <a:pt x="2970" y="3621"/>
                </a:cubicBezTo>
                <a:close/>
                <a:moveTo>
                  <a:pt x="3095" y="3674"/>
                </a:moveTo>
                <a:cubicBezTo>
                  <a:pt x="3095" y="3680"/>
                  <a:pt x="3094" y="3691"/>
                  <a:pt x="3094" y="3697"/>
                </a:cubicBezTo>
                <a:lnTo>
                  <a:pt x="3061" y="3708"/>
                </a:lnTo>
                <a:cubicBezTo>
                  <a:pt x="3083" y="3708"/>
                  <a:pt x="3106" y="3705"/>
                  <a:pt x="3128" y="3704"/>
                </a:cubicBezTo>
                <a:cubicBezTo>
                  <a:pt x="3134" y="3747"/>
                  <a:pt x="3183" y="3750"/>
                  <a:pt x="3213" y="3770"/>
                </a:cubicBezTo>
                <a:cubicBezTo>
                  <a:pt x="3220" y="3722"/>
                  <a:pt x="3263" y="3752"/>
                  <a:pt x="3258" y="3784"/>
                </a:cubicBezTo>
                <a:cubicBezTo>
                  <a:pt x="3266" y="3784"/>
                  <a:pt x="3281" y="3784"/>
                  <a:pt x="3288" y="3784"/>
                </a:cubicBezTo>
                <a:cubicBezTo>
                  <a:pt x="3316" y="3821"/>
                  <a:pt x="3371" y="3835"/>
                  <a:pt x="3415" y="3823"/>
                </a:cubicBezTo>
                <a:cubicBezTo>
                  <a:pt x="3412" y="3850"/>
                  <a:pt x="3439" y="3855"/>
                  <a:pt x="3458" y="3864"/>
                </a:cubicBezTo>
                <a:cubicBezTo>
                  <a:pt x="3458" y="3855"/>
                  <a:pt x="3459" y="3836"/>
                  <a:pt x="3459" y="3827"/>
                </a:cubicBezTo>
                <a:cubicBezTo>
                  <a:pt x="3425" y="3827"/>
                  <a:pt x="3404" y="3798"/>
                  <a:pt x="3373" y="3792"/>
                </a:cubicBezTo>
                <a:lnTo>
                  <a:pt x="3382" y="3824"/>
                </a:lnTo>
                <a:cubicBezTo>
                  <a:pt x="3371" y="3822"/>
                  <a:pt x="3350" y="3819"/>
                  <a:pt x="3340" y="3817"/>
                </a:cubicBezTo>
                <a:cubicBezTo>
                  <a:pt x="3341" y="3807"/>
                  <a:pt x="3343" y="3788"/>
                  <a:pt x="3344" y="3779"/>
                </a:cubicBezTo>
                <a:cubicBezTo>
                  <a:pt x="3329" y="3781"/>
                  <a:pt x="3314" y="3784"/>
                  <a:pt x="3298" y="3786"/>
                </a:cubicBezTo>
                <a:cubicBezTo>
                  <a:pt x="3299" y="3743"/>
                  <a:pt x="3243" y="3744"/>
                  <a:pt x="3216" y="3727"/>
                </a:cubicBezTo>
                <a:lnTo>
                  <a:pt x="3221" y="3745"/>
                </a:lnTo>
                <a:cubicBezTo>
                  <a:pt x="3210" y="3745"/>
                  <a:pt x="3189" y="3743"/>
                  <a:pt x="3179" y="3742"/>
                </a:cubicBezTo>
                <a:cubicBezTo>
                  <a:pt x="3185" y="3714"/>
                  <a:pt x="3164" y="3706"/>
                  <a:pt x="3142" y="3701"/>
                </a:cubicBezTo>
                <a:cubicBezTo>
                  <a:pt x="3126" y="3692"/>
                  <a:pt x="3110" y="3683"/>
                  <a:pt x="3095" y="3674"/>
                </a:cubicBezTo>
                <a:close/>
                <a:moveTo>
                  <a:pt x="20401" y="3823"/>
                </a:moveTo>
                <a:cubicBezTo>
                  <a:pt x="20392" y="3823"/>
                  <a:pt x="20374" y="3822"/>
                  <a:pt x="20365" y="3822"/>
                </a:cubicBezTo>
                <a:cubicBezTo>
                  <a:pt x="20365" y="3833"/>
                  <a:pt x="20365" y="3856"/>
                  <a:pt x="20365" y="3867"/>
                </a:cubicBezTo>
                <a:cubicBezTo>
                  <a:pt x="20375" y="3866"/>
                  <a:pt x="20396" y="3865"/>
                  <a:pt x="20406" y="3865"/>
                </a:cubicBezTo>
                <a:cubicBezTo>
                  <a:pt x="20405" y="3875"/>
                  <a:pt x="20404" y="3895"/>
                  <a:pt x="20404" y="3905"/>
                </a:cubicBezTo>
                <a:cubicBezTo>
                  <a:pt x="20394" y="3905"/>
                  <a:pt x="20375" y="3905"/>
                  <a:pt x="20366" y="3905"/>
                </a:cubicBezTo>
                <a:cubicBezTo>
                  <a:pt x="20373" y="3875"/>
                  <a:pt x="20354" y="3863"/>
                  <a:pt x="20329" y="3857"/>
                </a:cubicBezTo>
                <a:cubicBezTo>
                  <a:pt x="20328" y="3864"/>
                  <a:pt x="20327" y="3878"/>
                  <a:pt x="20326" y="3885"/>
                </a:cubicBezTo>
                <a:cubicBezTo>
                  <a:pt x="20353" y="3906"/>
                  <a:pt x="20383" y="3925"/>
                  <a:pt x="20403" y="3953"/>
                </a:cubicBezTo>
                <a:cubicBezTo>
                  <a:pt x="20404" y="3961"/>
                  <a:pt x="20405" y="3975"/>
                  <a:pt x="20405" y="3982"/>
                </a:cubicBezTo>
                <a:cubicBezTo>
                  <a:pt x="20398" y="3984"/>
                  <a:pt x="20383" y="3986"/>
                  <a:pt x="20376" y="3988"/>
                </a:cubicBezTo>
                <a:cubicBezTo>
                  <a:pt x="20366" y="4020"/>
                  <a:pt x="20352" y="4055"/>
                  <a:pt x="20365" y="4089"/>
                </a:cubicBezTo>
                <a:cubicBezTo>
                  <a:pt x="20354" y="4108"/>
                  <a:pt x="20344" y="4127"/>
                  <a:pt x="20335" y="4147"/>
                </a:cubicBezTo>
                <a:cubicBezTo>
                  <a:pt x="20343" y="4146"/>
                  <a:pt x="20359" y="4146"/>
                  <a:pt x="20367" y="4146"/>
                </a:cubicBezTo>
                <a:cubicBezTo>
                  <a:pt x="20369" y="4174"/>
                  <a:pt x="20358" y="4190"/>
                  <a:pt x="20329" y="4187"/>
                </a:cubicBezTo>
                <a:cubicBezTo>
                  <a:pt x="20319" y="4225"/>
                  <a:pt x="20311" y="4265"/>
                  <a:pt x="20325" y="4304"/>
                </a:cubicBezTo>
                <a:cubicBezTo>
                  <a:pt x="20299" y="4304"/>
                  <a:pt x="20289" y="4325"/>
                  <a:pt x="20286" y="4347"/>
                </a:cubicBezTo>
                <a:cubicBezTo>
                  <a:pt x="20295" y="4347"/>
                  <a:pt x="20314" y="4347"/>
                  <a:pt x="20323" y="4347"/>
                </a:cubicBezTo>
                <a:cubicBezTo>
                  <a:pt x="20325" y="4369"/>
                  <a:pt x="20317" y="4386"/>
                  <a:pt x="20298" y="4397"/>
                </a:cubicBezTo>
                <a:cubicBezTo>
                  <a:pt x="20294" y="4388"/>
                  <a:pt x="20284" y="4370"/>
                  <a:pt x="20280" y="4361"/>
                </a:cubicBezTo>
                <a:cubicBezTo>
                  <a:pt x="20280" y="4381"/>
                  <a:pt x="20281" y="4402"/>
                  <a:pt x="20282" y="4422"/>
                </a:cubicBezTo>
                <a:cubicBezTo>
                  <a:pt x="20270" y="4436"/>
                  <a:pt x="20264" y="4453"/>
                  <a:pt x="20259" y="4471"/>
                </a:cubicBezTo>
                <a:lnTo>
                  <a:pt x="20282" y="4468"/>
                </a:lnTo>
                <a:cubicBezTo>
                  <a:pt x="20283" y="4477"/>
                  <a:pt x="20283" y="4497"/>
                  <a:pt x="20283" y="4507"/>
                </a:cubicBezTo>
                <a:cubicBezTo>
                  <a:pt x="20252" y="4501"/>
                  <a:pt x="20250" y="4530"/>
                  <a:pt x="20245" y="4552"/>
                </a:cubicBezTo>
                <a:cubicBezTo>
                  <a:pt x="20258" y="4553"/>
                  <a:pt x="20271" y="4555"/>
                  <a:pt x="20285" y="4557"/>
                </a:cubicBezTo>
                <a:cubicBezTo>
                  <a:pt x="20284" y="4545"/>
                  <a:pt x="20283" y="4532"/>
                  <a:pt x="20283" y="4519"/>
                </a:cubicBezTo>
                <a:cubicBezTo>
                  <a:pt x="20294" y="4505"/>
                  <a:pt x="20303" y="4490"/>
                  <a:pt x="20308" y="4472"/>
                </a:cubicBezTo>
                <a:cubicBezTo>
                  <a:pt x="20302" y="4471"/>
                  <a:pt x="20290" y="4468"/>
                  <a:pt x="20284" y="4467"/>
                </a:cubicBezTo>
                <a:cubicBezTo>
                  <a:pt x="20284" y="4458"/>
                  <a:pt x="20283" y="4440"/>
                  <a:pt x="20283" y="4432"/>
                </a:cubicBezTo>
                <a:cubicBezTo>
                  <a:pt x="20290" y="4431"/>
                  <a:pt x="20303" y="4429"/>
                  <a:pt x="20310" y="4428"/>
                </a:cubicBezTo>
                <a:cubicBezTo>
                  <a:pt x="20322" y="4393"/>
                  <a:pt x="20331" y="4355"/>
                  <a:pt x="20325" y="4318"/>
                </a:cubicBezTo>
                <a:cubicBezTo>
                  <a:pt x="20339" y="4305"/>
                  <a:pt x="20349" y="4288"/>
                  <a:pt x="20356" y="4270"/>
                </a:cubicBezTo>
                <a:cubicBezTo>
                  <a:pt x="20348" y="4270"/>
                  <a:pt x="20332" y="4268"/>
                  <a:pt x="20325" y="4267"/>
                </a:cubicBezTo>
                <a:cubicBezTo>
                  <a:pt x="20325" y="4258"/>
                  <a:pt x="20326" y="4240"/>
                  <a:pt x="20326" y="4231"/>
                </a:cubicBezTo>
                <a:cubicBezTo>
                  <a:pt x="20335" y="4230"/>
                  <a:pt x="20351" y="4229"/>
                  <a:pt x="20359" y="4228"/>
                </a:cubicBezTo>
                <a:cubicBezTo>
                  <a:pt x="20360" y="4217"/>
                  <a:pt x="20361" y="4206"/>
                  <a:pt x="20363" y="4195"/>
                </a:cubicBezTo>
                <a:cubicBezTo>
                  <a:pt x="20369" y="4181"/>
                  <a:pt x="20376" y="4167"/>
                  <a:pt x="20383" y="4152"/>
                </a:cubicBezTo>
                <a:cubicBezTo>
                  <a:pt x="20366" y="4142"/>
                  <a:pt x="20359" y="4127"/>
                  <a:pt x="20362" y="4106"/>
                </a:cubicBezTo>
                <a:cubicBezTo>
                  <a:pt x="20369" y="4106"/>
                  <a:pt x="20383" y="4107"/>
                  <a:pt x="20391" y="4107"/>
                </a:cubicBezTo>
                <a:cubicBezTo>
                  <a:pt x="20393" y="4097"/>
                  <a:pt x="20399" y="4078"/>
                  <a:pt x="20401" y="4068"/>
                </a:cubicBezTo>
                <a:cubicBezTo>
                  <a:pt x="20392" y="4067"/>
                  <a:pt x="20374" y="4067"/>
                  <a:pt x="20365" y="4067"/>
                </a:cubicBezTo>
                <a:cubicBezTo>
                  <a:pt x="20366" y="4058"/>
                  <a:pt x="20367" y="4039"/>
                  <a:pt x="20367" y="4029"/>
                </a:cubicBezTo>
                <a:cubicBezTo>
                  <a:pt x="20396" y="4008"/>
                  <a:pt x="20402" y="4045"/>
                  <a:pt x="20409" y="4063"/>
                </a:cubicBezTo>
                <a:cubicBezTo>
                  <a:pt x="20407" y="4042"/>
                  <a:pt x="20403" y="4021"/>
                  <a:pt x="20405" y="3999"/>
                </a:cubicBezTo>
                <a:cubicBezTo>
                  <a:pt x="20417" y="3982"/>
                  <a:pt x="20426" y="3964"/>
                  <a:pt x="20432" y="3944"/>
                </a:cubicBezTo>
                <a:cubicBezTo>
                  <a:pt x="20425" y="3945"/>
                  <a:pt x="20411" y="3946"/>
                  <a:pt x="20404" y="3946"/>
                </a:cubicBezTo>
                <a:cubicBezTo>
                  <a:pt x="20404" y="3937"/>
                  <a:pt x="20404" y="3917"/>
                  <a:pt x="20405" y="3907"/>
                </a:cubicBezTo>
                <a:cubicBezTo>
                  <a:pt x="20448" y="3917"/>
                  <a:pt x="20442" y="3876"/>
                  <a:pt x="20444" y="3848"/>
                </a:cubicBezTo>
                <a:cubicBezTo>
                  <a:pt x="20451" y="3845"/>
                  <a:pt x="20465" y="3839"/>
                  <a:pt x="20472" y="3836"/>
                </a:cubicBezTo>
                <a:cubicBezTo>
                  <a:pt x="20465" y="3831"/>
                  <a:pt x="20449" y="3822"/>
                  <a:pt x="20441" y="3818"/>
                </a:cubicBezTo>
                <a:cubicBezTo>
                  <a:pt x="20443" y="3810"/>
                  <a:pt x="20445" y="3795"/>
                  <a:pt x="20447" y="3788"/>
                </a:cubicBezTo>
                <a:cubicBezTo>
                  <a:pt x="20429" y="3796"/>
                  <a:pt x="20403" y="3799"/>
                  <a:pt x="20401" y="3823"/>
                </a:cubicBezTo>
                <a:close/>
                <a:moveTo>
                  <a:pt x="3501" y="3834"/>
                </a:moveTo>
                <a:cubicBezTo>
                  <a:pt x="3501" y="3856"/>
                  <a:pt x="3491" y="3868"/>
                  <a:pt x="3470" y="3870"/>
                </a:cubicBezTo>
                <a:cubicBezTo>
                  <a:pt x="3475" y="3872"/>
                  <a:pt x="3484" y="3874"/>
                  <a:pt x="3488" y="3876"/>
                </a:cubicBezTo>
                <a:cubicBezTo>
                  <a:pt x="3503" y="3869"/>
                  <a:pt x="3519" y="3865"/>
                  <a:pt x="3535" y="3864"/>
                </a:cubicBezTo>
                <a:cubicBezTo>
                  <a:pt x="3535" y="3907"/>
                  <a:pt x="3586" y="3902"/>
                  <a:pt x="3614" y="3917"/>
                </a:cubicBezTo>
                <a:cubicBezTo>
                  <a:pt x="3625" y="3913"/>
                  <a:pt x="3647" y="3906"/>
                  <a:pt x="3658" y="3902"/>
                </a:cubicBezTo>
                <a:cubicBezTo>
                  <a:pt x="3658" y="3909"/>
                  <a:pt x="3660" y="3925"/>
                  <a:pt x="3660" y="3933"/>
                </a:cubicBezTo>
                <a:cubicBezTo>
                  <a:pt x="3699" y="3945"/>
                  <a:pt x="3739" y="3966"/>
                  <a:pt x="3778" y="3943"/>
                </a:cubicBezTo>
                <a:cubicBezTo>
                  <a:pt x="3780" y="3950"/>
                  <a:pt x="3782" y="3964"/>
                  <a:pt x="3783" y="3971"/>
                </a:cubicBezTo>
                <a:cubicBezTo>
                  <a:pt x="3820" y="3987"/>
                  <a:pt x="3861" y="4000"/>
                  <a:pt x="3900" y="3984"/>
                </a:cubicBezTo>
                <a:cubicBezTo>
                  <a:pt x="3896" y="4013"/>
                  <a:pt x="3923" y="4016"/>
                  <a:pt x="3943" y="4024"/>
                </a:cubicBezTo>
                <a:cubicBezTo>
                  <a:pt x="3943" y="4010"/>
                  <a:pt x="3944" y="3997"/>
                  <a:pt x="3944" y="3984"/>
                </a:cubicBezTo>
                <a:cubicBezTo>
                  <a:pt x="3936" y="3984"/>
                  <a:pt x="3920" y="3985"/>
                  <a:pt x="3911" y="3985"/>
                </a:cubicBezTo>
                <a:cubicBezTo>
                  <a:pt x="3899" y="3971"/>
                  <a:pt x="3883" y="3962"/>
                  <a:pt x="3865" y="3957"/>
                </a:cubicBezTo>
                <a:cubicBezTo>
                  <a:pt x="3862" y="3983"/>
                  <a:pt x="3848" y="3992"/>
                  <a:pt x="3822" y="3983"/>
                </a:cubicBezTo>
                <a:cubicBezTo>
                  <a:pt x="3821" y="3974"/>
                  <a:pt x="3821" y="3955"/>
                  <a:pt x="3821" y="3946"/>
                </a:cubicBezTo>
                <a:cubicBezTo>
                  <a:pt x="3813" y="3946"/>
                  <a:pt x="3796" y="3945"/>
                  <a:pt x="3788" y="3944"/>
                </a:cubicBezTo>
                <a:cubicBezTo>
                  <a:pt x="3775" y="3927"/>
                  <a:pt x="3755" y="3924"/>
                  <a:pt x="3736" y="3919"/>
                </a:cubicBezTo>
                <a:lnTo>
                  <a:pt x="3747" y="3945"/>
                </a:lnTo>
                <a:cubicBezTo>
                  <a:pt x="3736" y="3945"/>
                  <a:pt x="3714" y="3943"/>
                  <a:pt x="3703" y="3943"/>
                </a:cubicBezTo>
                <a:cubicBezTo>
                  <a:pt x="3712" y="3913"/>
                  <a:pt x="3693" y="3904"/>
                  <a:pt x="3668" y="3902"/>
                </a:cubicBezTo>
                <a:cubicBezTo>
                  <a:pt x="3652" y="3892"/>
                  <a:pt x="3635" y="3884"/>
                  <a:pt x="3619" y="3876"/>
                </a:cubicBezTo>
                <a:cubicBezTo>
                  <a:pt x="3619" y="3884"/>
                  <a:pt x="3620" y="3898"/>
                  <a:pt x="3620" y="3906"/>
                </a:cubicBezTo>
                <a:cubicBezTo>
                  <a:pt x="3610" y="3905"/>
                  <a:pt x="3590" y="3904"/>
                  <a:pt x="3580" y="3904"/>
                </a:cubicBezTo>
                <a:cubicBezTo>
                  <a:pt x="3580" y="3894"/>
                  <a:pt x="3581" y="3875"/>
                  <a:pt x="3581" y="3866"/>
                </a:cubicBezTo>
                <a:cubicBezTo>
                  <a:pt x="3569" y="3866"/>
                  <a:pt x="3558" y="3866"/>
                  <a:pt x="3547" y="3866"/>
                </a:cubicBezTo>
                <a:cubicBezTo>
                  <a:pt x="3534" y="3852"/>
                  <a:pt x="3518" y="3842"/>
                  <a:pt x="3501" y="3834"/>
                </a:cubicBezTo>
                <a:close/>
                <a:moveTo>
                  <a:pt x="3980" y="3993"/>
                </a:moveTo>
                <a:cubicBezTo>
                  <a:pt x="3981" y="3999"/>
                  <a:pt x="3983" y="4012"/>
                  <a:pt x="3985" y="4018"/>
                </a:cubicBezTo>
                <a:cubicBezTo>
                  <a:pt x="3979" y="4021"/>
                  <a:pt x="3968" y="4027"/>
                  <a:pt x="3962" y="4030"/>
                </a:cubicBezTo>
                <a:cubicBezTo>
                  <a:pt x="3980" y="4029"/>
                  <a:pt x="3998" y="4028"/>
                  <a:pt x="4017" y="4027"/>
                </a:cubicBezTo>
                <a:cubicBezTo>
                  <a:pt x="4023" y="4049"/>
                  <a:pt x="4047" y="4052"/>
                  <a:pt x="4066" y="4059"/>
                </a:cubicBezTo>
                <a:cubicBezTo>
                  <a:pt x="4066" y="4051"/>
                  <a:pt x="4065" y="4035"/>
                  <a:pt x="4065" y="4027"/>
                </a:cubicBezTo>
                <a:cubicBezTo>
                  <a:pt x="4096" y="4022"/>
                  <a:pt x="4108" y="4038"/>
                  <a:pt x="4105" y="4067"/>
                </a:cubicBezTo>
                <a:cubicBezTo>
                  <a:pt x="4113" y="4067"/>
                  <a:pt x="4129" y="4067"/>
                  <a:pt x="4137" y="4067"/>
                </a:cubicBezTo>
                <a:cubicBezTo>
                  <a:pt x="4150" y="4082"/>
                  <a:pt x="4168" y="4087"/>
                  <a:pt x="4186" y="4092"/>
                </a:cubicBezTo>
                <a:lnTo>
                  <a:pt x="4181" y="4067"/>
                </a:lnTo>
                <a:cubicBezTo>
                  <a:pt x="4191" y="4068"/>
                  <a:pt x="4212" y="4068"/>
                  <a:pt x="4222" y="4069"/>
                </a:cubicBezTo>
                <a:cubicBezTo>
                  <a:pt x="4214" y="4117"/>
                  <a:pt x="4277" y="4108"/>
                  <a:pt x="4307" y="4125"/>
                </a:cubicBezTo>
                <a:lnTo>
                  <a:pt x="4303" y="4106"/>
                </a:lnTo>
                <a:cubicBezTo>
                  <a:pt x="4313" y="4106"/>
                  <a:pt x="4333" y="4107"/>
                  <a:pt x="4343" y="4108"/>
                </a:cubicBezTo>
                <a:cubicBezTo>
                  <a:pt x="4338" y="4149"/>
                  <a:pt x="4390" y="4140"/>
                  <a:pt x="4415" y="4152"/>
                </a:cubicBezTo>
                <a:cubicBezTo>
                  <a:pt x="4451" y="4133"/>
                  <a:pt x="4475" y="4169"/>
                  <a:pt x="4507" y="4178"/>
                </a:cubicBezTo>
                <a:cubicBezTo>
                  <a:pt x="4507" y="4171"/>
                  <a:pt x="4507" y="4157"/>
                  <a:pt x="4508" y="4150"/>
                </a:cubicBezTo>
                <a:cubicBezTo>
                  <a:pt x="4517" y="4150"/>
                  <a:pt x="4535" y="4149"/>
                  <a:pt x="4544" y="4149"/>
                </a:cubicBezTo>
                <a:cubicBezTo>
                  <a:pt x="4545" y="4158"/>
                  <a:pt x="4547" y="4175"/>
                  <a:pt x="4548" y="4184"/>
                </a:cubicBezTo>
                <a:cubicBezTo>
                  <a:pt x="4559" y="4185"/>
                  <a:pt x="4571" y="4186"/>
                  <a:pt x="4582" y="4186"/>
                </a:cubicBezTo>
                <a:cubicBezTo>
                  <a:pt x="4590" y="4191"/>
                  <a:pt x="4606" y="4199"/>
                  <a:pt x="4613" y="4203"/>
                </a:cubicBezTo>
                <a:cubicBezTo>
                  <a:pt x="4630" y="4194"/>
                  <a:pt x="4647" y="4189"/>
                  <a:pt x="4666" y="4185"/>
                </a:cubicBezTo>
                <a:cubicBezTo>
                  <a:pt x="4661" y="4213"/>
                  <a:pt x="4686" y="4219"/>
                  <a:pt x="4707" y="4226"/>
                </a:cubicBezTo>
                <a:cubicBezTo>
                  <a:pt x="4708" y="4218"/>
                  <a:pt x="4710" y="4201"/>
                  <a:pt x="4711" y="4193"/>
                </a:cubicBezTo>
                <a:cubicBezTo>
                  <a:pt x="4683" y="4186"/>
                  <a:pt x="4657" y="4175"/>
                  <a:pt x="4630" y="4163"/>
                </a:cubicBezTo>
                <a:cubicBezTo>
                  <a:pt x="4630" y="4168"/>
                  <a:pt x="4629" y="4180"/>
                  <a:pt x="4629" y="4185"/>
                </a:cubicBezTo>
                <a:cubicBezTo>
                  <a:pt x="4620" y="4185"/>
                  <a:pt x="4603" y="4186"/>
                  <a:pt x="4594" y="4186"/>
                </a:cubicBezTo>
                <a:cubicBezTo>
                  <a:pt x="4591" y="4178"/>
                  <a:pt x="4586" y="4163"/>
                  <a:pt x="4583" y="4156"/>
                </a:cubicBezTo>
                <a:cubicBezTo>
                  <a:pt x="4547" y="4143"/>
                  <a:pt x="4509" y="4141"/>
                  <a:pt x="4472" y="4148"/>
                </a:cubicBezTo>
                <a:cubicBezTo>
                  <a:pt x="4470" y="4125"/>
                  <a:pt x="4447" y="4122"/>
                  <a:pt x="4430" y="4114"/>
                </a:cubicBezTo>
                <a:cubicBezTo>
                  <a:pt x="4433" y="4144"/>
                  <a:pt x="4413" y="4148"/>
                  <a:pt x="4388" y="4145"/>
                </a:cubicBezTo>
                <a:cubicBezTo>
                  <a:pt x="4387" y="4135"/>
                  <a:pt x="4385" y="4117"/>
                  <a:pt x="4384" y="4107"/>
                </a:cubicBezTo>
                <a:cubicBezTo>
                  <a:pt x="4376" y="4107"/>
                  <a:pt x="4361" y="4106"/>
                  <a:pt x="4353" y="4105"/>
                </a:cubicBezTo>
                <a:cubicBezTo>
                  <a:pt x="4328" y="4074"/>
                  <a:pt x="4297" y="4099"/>
                  <a:pt x="4269" y="4110"/>
                </a:cubicBezTo>
                <a:cubicBezTo>
                  <a:pt x="4268" y="4102"/>
                  <a:pt x="4265" y="4085"/>
                  <a:pt x="4263" y="4076"/>
                </a:cubicBezTo>
                <a:cubicBezTo>
                  <a:pt x="4235" y="4072"/>
                  <a:pt x="4200" y="4042"/>
                  <a:pt x="4174" y="4064"/>
                </a:cubicBezTo>
                <a:cubicBezTo>
                  <a:pt x="4168" y="4065"/>
                  <a:pt x="4154" y="4066"/>
                  <a:pt x="4147" y="4066"/>
                </a:cubicBezTo>
                <a:cubicBezTo>
                  <a:pt x="4146" y="4060"/>
                  <a:pt x="4143" y="4048"/>
                  <a:pt x="4141" y="4042"/>
                </a:cubicBezTo>
                <a:cubicBezTo>
                  <a:pt x="4105" y="4028"/>
                  <a:pt x="4066" y="4016"/>
                  <a:pt x="4027" y="4027"/>
                </a:cubicBezTo>
                <a:cubicBezTo>
                  <a:pt x="4025" y="4000"/>
                  <a:pt x="4000" y="3999"/>
                  <a:pt x="3980" y="3993"/>
                </a:cubicBezTo>
                <a:close/>
                <a:moveTo>
                  <a:pt x="19800" y="3998"/>
                </a:moveTo>
                <a:cubicBezTo>
                  <a:pt x="19799" y="4006"/>
                  <a:pt x="19796" y="4021"/>
                  <a:pt x="19794" y="4028"/>
                </a:cubicBezTo>
                <a:cubicBezTo>
                  <a:pt x="19774" y="4025"/>
                  <a:pt x="19754" y="4014"/>
                  <a:pt x="19734" y="4021"/>
                </a:cubicBezTo>
                <a:cubicBezTo>
                  <a:pt x="19709" y="4030"/>
                  <a:pt x="19666" y="4028"/>
                  <a:pt x="19677" y="4066"/>
                </a:cubicBezTo>
                <a:cubicBezTo>
                  <a:pt x="19670" y="4066"/>
                  <a:pt x="19654" y="4066"/>
                  <a:pt x="19646" y="4066"/>
                </a:cubicBezTo>
                <a:cubicBezTo>
                  <a:pt x="19625" y="4033"/>
                  <a:pt x="19586" y="4073"/>
                  <a:pt x="19556" y="4072"/>
                </a:cubicBezTo>
                <a:lnTo>
                  <a:pt x="19556" y="4105"/>
                </a:lnTo>
                <a:cubicBezTo>
                  <a:pt x="19546" y="4106"/>
                  <a:pt x="19526" y="4106"/>
                  <a:pt x="19516" y="4106"/>
                </a:cubicBezTo>
                <a:cubicBezTo>
                  <a:pt x="19516" y="4099"/>
                  <a:pt x="19517" y="4085"/>
                  <a:pt x="19518" y="4078"/>
                </a:cubicBezTo>
                <a:cubicBezTo>
                  <a:pt x="19500" y="4086"/>
                  <a:pt x="19478" y="4088"/>
                  <a:pt x="19468" y="4107"/>
                </a:cubicBezTo>
                <a:cubicBezTo>
                  <a:pt x="19449" y="4107"/>
                  <a:pt x="19431" y="4105"/>
                  <a:pt x="19414" y="4103"/>
                </a:cubicBezTo>
                <a:cubicBezTo>
                  <a:pt x="19431" y="4109"/>
                  <a:pt x="19435" y="4125"/>
                  <a:pt x="19437" y="4142"/>
                </a:cubicBezTo>
                <a:cubicBezTo>
                  <a:pt x="19461" y="4139"/>
                  <a:pt x="19478" y="4126"/>
                  <a:pt x="19484" y="4102"/>
                </a:cubicBezTo>
                <a:cubicBezTo>
                  <a:pt x="19494" y="4106"/>
                  <a:pt x="19514" y="4114"/>
                  <a:pt x="19523" y="4118"/>
                </a:cubicBezTo>
                <a:cubicBezTo>
                  <a:pt x="19550" y="4104"/>
                  <a:pt x="19604" y="4112"/>
                  <a:pt x="19598" y="4070"/>
                </a:cubicBezTo>
                <a:cubicBezTo>
                  <a:pt x="19606" y="4069"/>
                  <a:pt x="19622" y="4067"/>
                  <a:pt x="19629" y="4066"/>
                </a:cubicBezTo>
                <a:cubicBezTo>
                  <a:pt x="19632" y="4071"/>
                  <a:pt x="19638" y="4081"/>
                  <a:pt x="19641" y="4085"/>
                </a:cubicBezTo>
                <a:cubicBezTo>
                  <a:pt x="19670" y="4071"/>
                  <a:pt x="19731" y="4076"/>
                  <a:pt x="19719" y="4029"/>
                </a:cubicBezTo>
                <a:cubicBezTo>
                  <a:pt x="19728" y="4029"/>
                  <a:pt x="19746" y="4028"/>
                  <a:pt x="19755" y="4028"/>
                </a:cubicBezTo>
                <a:cubicBezTo>
                  <a:pt x="19749" y="4068"/>
                  <a:pt x="19791" y="4048"/>
                  <a:pt x="19804" y="4029"/>
                </a:cubicBezTo>
                <a:cubicBezTo>
                  <a:pt x="19814" y="4029"/>
                  <a:pt x="19834" y="4028"/>
                  <a:pt x="19845" y="4028"/>
                </a:cubicBezTo>
                <a:cubicBezTo>
                  <a:pt x="19839" y="4050"/>
                  <a:pt x="19821" y="4072"/>
                  <a:pt x="19832" y="4096"/>
                </a:cubicBezTo>
                <a:cubicBezTo>
                  <a:pt x="19844" y="4118"/>
                  <a:pt x="19850" y="4149"/>
                  <a:pt x="19880" y="4152"/>
                </a:cubicBezTo>
                <a:cubicBezTo>
                  <a:pt x="19879" y="4166"/>
                  <a:pt x="19879" y="4181"/>
                  <a:pt x="19879" y="4195"/>
                </a:cubicBezTo>
                <a:cubicBezTo>
                  <a:pt x="19891" y="4191"/>
                  <a:pt x="19904" y="4188"/>
                  <a:pt x="19917" y="4184"/>
                </a:cubicBezTo>
                <a:cubicBezTo>
                  <a:pt x="19918" y="4195"/>
                  <a:pt x="19919" y="4216"/>
                  <a:pt x="19920" y="4227"/>
                </a:cubicBezTo>
                <a:cubicBezTo>
                  <a:pt x="19912" y="4227"/>
                  <a:pt x="19897" y="4229"/>
                  <a:pt x="19889" y="4230"/>
                </a:cubicBezTo>
                <a:cubicBezTo>
                  <a:pt x="19915" y="4255"/>
                  <a:pt x="19915" y="4314"/>
                  <a:pt x="19959" y="4308"/>
                </a:cubicBezTo>
                <a:cubicBezTo>
                  <a:pt x="19959" y="4318"/>
                  <a:pt x="19960" y="4337"/>
                  <a:pt x="19960" y="4346"/>
                </a:cubicBezTo>
                <a:cubicBezTo>
                  <a:pt x="19954" y="4347"/>
                  <a:pt x="19942" y="4348"/>
                  <a:pt x="19936" y="4349"/>
                </a:cubicBezTo>
                <a:cubicBezTo>
                  <a:pt x="19938" y="4368"/>
                  <a:pt x="19945" y="4385"/>
                  <a:pt x="19959" y="4400"/>
                </a:cubicBezTo>
                <a:cubicBezTo>
                  <a:pt x="19954" y="4437"/>
                  <a:pt x="19957" y="4474"/>
                  <a:pt x="19966" y="4511"/>
                </a:cubicBezTo>
                <a:cubicBezTo>
                  <a:pt x="19974" y="4510"/>
                  <a:pt x="19990" y="4508"/>
                  <a:pt x="19998" y="4508"/>
                </a:cubicBezTo>
                <a:cubicBezTo>
                  <a:pt x="19998" y="4519"/>
                  <a:pt x="19998" y="4543"/>
                  <a:pt x="19997" y="4554"/>
                </a:cubicBezTo>
                <a:cubicBezTo>
                  <a:pt x="19991" y="4553"/>
                  <a:pt x="19977" y="4551"/>
                  <a:pt x="19971" y="4550"/>
                </a:cubicBezTo>
                <a:cubicBezTo>
                  <a:pt x="19974" y="4571"/>
                  <a:pt x="19981" y="4591"/>
                  <a:pt x="20002" y="4599"/>
                </a:cubicBezTo>
                <a:cubicBezTo>
                  <a:pt x="19998" y="4622"/>
                  <a:pt x="19983" y="4647"/>
                  <a:pt x="19999" y="4668"/>
                </a:cubicBezTo>
                <a:cubicBezTo>
                  <a:pt x="20000" y="4659"/>
                  <a:pt x="20003" y="4641"/>
                  <a:pt x="20004" y="4631"/>
                </a:cubicBezTo>
                <a:cubicBezTo>
                  <a:pt x="20045" y="4647"/>
                  <a:pt x="20033" y="4578"/>
                  <a:pt x="19999" y="4589"/>
                </a:cubicBezTo>
                <a:cubicBezTo>
                  <a:pt x="20001" y="4571"/>
                  <a:pt x="20005" y="4554"/>
                  <a:pt x="20012" y="4538"/>
                </a:cubicBezTo>
                <a:cubicBezTo>
                  <a:pt x="20006" y="4515"/>
                  <a:pt x="20000" y="4492"/>
                  <a:pt x="19996" y="4469"/>
                </a:cubicBezTo>
                <a:cubicBezTo>
                  <a:pt x="19987" y="4469"/>
                  <a:pt x="19969" y="4469"/>
                  <a:pt x="19960" y="4469"/>
                </a:cubicBezTo>
                <a:cubicBezTo>
                  <a:pt x="19961" y="4459"/>
                  <a:pt x="19963" y="4440"/>
                  <a:pt x="19964" y="4430"/>
                </a:cubicBezTo>
                <a:lnTo>
                  <a:pt x="19996" y="4430"/>
                </a:lnTo>
                <a:cubicBezTo>
                  <a:pt x="19992" y="4416"/>
                  <a:pt x="19989" y="4402"/>
                  <a:pt x="19987" y="4388"/>
                </a:cubicBezTo>
                <a:cubicBezTo>
                  <a:pt x="19979" y="4389"/>
                  <a:pt x="19964" y="4391"/>
                  <a:pt x="19956" y="4392"/>
                </a:cubicBezTo>
                <a:cubicBezTo>
                  <a:pt x="19959" y="4369"/>
                  <a:pt x="19972" y="4349"/>
                  <a:pt x="19974" y="4325"/>
                </a:cubicBezTo>
                <a:cubicBezTo>
                  <a:pt x="19968" y="4306"/>
                  <a:pt x="19961" y="4286"/>
                  <a:pt x="19958" y="4265"/>
                </a:cubicBezTo>
                <a:cubicBezTo>
                  <a:pt x="19948" y="4267"/>
                  <a:pt x="19929" y="4269"/>
                  <a:pt x="19919" y="4270"/>
                </a:cubicBezTo>
                <a:cubicBezTo>
                  <a:pt x="19919" y="4260"/>
                  <a:pt x="19919" y="4238"/>
                  <a:pt x="19920" y="4227"/>
                </a:cubicBezTo>
                <a:cubicBezTo>
                  <a:pt x="19927" y="4228"/>
                  <a:pt x="19941" y="4230"/>
                  <a:pt x="19948" y="4231"/>
                </a:cubicBezTo>
                <a:cubicBezTo>
                  <a:pt x="19932" y="4205"/>
                  <a:pt x="19915" y="4178"/>
                  <a:pt x="19908" y="4148"/>
                </a:cubicBezTo>
                <a:cubicBezTo>
                  <a:pt x="19900" y="4147"/>
                  <a:pt x="19885" y="4146"/>
                  <a:pt x="19878" y="4145"/>
                </a:cubicBezTo>
                <a:cubicBezTo>
                  <a:pt x="19878" y="4118"/>
                  <a:pt x="19890" y="4088"/>
                  <a:pt x="19874" y="4064"/>
                </a:cubicBezTo>
                <a:cubicBezTo>
                  <a:pt x="19858" y="4034"/>
                  <a:pt x="19841" y="3993"/>
                  <a:pt x="19800" y="3998"/>
                </a:cubicBezTo>
                <a:close/>
                <a:moveTo>
                  <a:pt x="19353" y="4148"/>
                </a:moveTo>
                <a:cubicBezTo>
                  <a:pt x="19313" y="4139"/>
                  <a:pt x="19272" y="4140"/>
                  <a:pt x="19234" y="4155"/>
                </a:cubicBezTo>
                <a:cubicBezTo>
                  <a:pt x="19234" y="4162"/>
                  <a:pt x="19233" y="4177"/>
                  <a:pt x="19232" y="4184"/>
                </a:cubicBezTo>
                <a:cubicBezTo>
                  <a:pt x="19223" y="4185"/>
                  <a:pt x="19205" y="4185"/>
                  <a:pt x="19197" y="4186"/>
                </a:cubicBezTo>
                <a:cubicBezTo>
                  <a:pt x="19200" y="4143"/>
                  <a:pt x="19162" y="4168"/>
                  <a:pt x="19148" y="4184"/>
                </a:cubicBezTo>
                <a:cubicBezTo>
                  <a:pt x="19109" y="4184"/>
                  <a:pt x="19070" y="4189"/>
                  <a:pt x="19033" y="4202"/>
                </a:cubicBezTo>
                <a:cubicBezTo>
                  <a:pt x="19032" y="4209"/>
                  <a:pt x="19030" y="4224"/>
                  <a:pt x="19029" y="4231"/>
                </a:cubicBezTo>
                <a:cubicBezTo>
                  <a:pt x="19001" y="4222"/>
                  <a:pt x="18970" y="4201"/>
                  <a:pt x="18945" y="4227"/>
                </a:cubicBezTo>
                <a:cubicBezTo>
                  <a:pt x="18932" y="4228"/>
                  <a:pt x="18918" y="4229"/>
                  <a:pt x="18905" y="4231"/>
                </a:cubicBezTo>
                <a:lnTo>
                  <a:pt x="18913" y="4253"/>
                </a:lnTo>
                <a:cubicBezTo>
                  <a:pt x="18892" y="4265"/>
                  <a:pt x="18863" y="4272"/>
                  <a:pt x="18867" y="4234"/>
                </a:cubicBezTo>
                <a:cubicBezTo>
                  <a:pt x="18847" y="4239"/>
                  <a:pt x="18826" y="4245"/>
                  <a:pt x="18825" y="4269"/>
                </a:cubicBezTo>
                <a:cubicBezTo>
                  <a:pt x="18798" y="4267"/>
                  <a:pt x="18773" y="4246"/>
                  <a:pt x="18748" y="4266"/>
                </a:cubicBezTo>
                <a:cubicBezTo>
                  <a:pt x="18734" y="4268"/>
                  <a:pt x="18721" y="4270"/>
                  <a:pt x="18708" y="4272"/>
                </a:cubicBezTo>
                <a:cubicBezTo>
                  <a:pt x="18708" y="4280"/>
                  <a:pt x="18708" y="4295"/>
                  <a:pt x="18708" y="4303"/>
                </a:cubicBezTo>
                <a:lnTo>
                  <a:pt x="18670" y="4301"/>
                </a:lnTo>
                <a:cubicBezTo>
                  <a:pt x="18670" y="4295"/>
                  <a:pt x="18669" y="4283"/>
                  <a:pt x="18668" y="4277"/>
                </a:cubicBezTo>
                <a:cubicBezTo>
                  <a:pt x="18654" y="4281"/>
                  <a:pt x="18641" y="4285"/>
                  <a:pt x="18627" y="4289"/>
                </a:cubicBezTo>
                <a:lnTo>
                  <a:pt x="18632" y="4310"/>
                </a:lnTo>
                <a:cubicBezTo>
                  <a:pt x="18591" y="4304"/>
                  <a:pt x="18548" y="4301"/>
                  <a:pt x="18508" y="4314"/>
                </a:cubicBezTo>
                <a:cubicBezTo>
                  <a:pt x="18507" y="4323"/>
                  <a:pt x="18507" y="4339"/>
                  <a:pt x="18507" y="4347"/>
                </a:cubicBezTo>
                <a:cubicBezTo>
                  <a:pt x="18497" y="4347"/>
                  <a:pt x="18476" y="4346"/>
                  <a:pt x="18466" y="4346"/>
                </a:cubicBezTo>
                <a:cubicBezTo>
                  <a:pt x="18467" y="4339"/>
                  <a:pt x="18468" y="4326"/>
                  <a:pt x="18469" y="4319"/>
                </a:cubicBezTo>
                <a:cubicBezTo>
                  <a:pt x="18455" y="4322"/>
                  <a:pt x="18441" y="4324"/>
                  <a:pt x="18427" y="4327"/>
                </a:cubicBezTo>
                <a:cubicBezTo>
                  <a:pt x="18428" y="4332"/>
                  <a:pt x="18430" y="4344"/>
                  <a:pt x="18430" y="4349"/>
                </a:cubicBezTo>
                <a:cubicBezTo>
                  <a:pt x="18388" y="4340"/>
                  <a:pt x="18345" y="4342"/>
                  <a:pt x="18304" y="4353"/>
                </a:cubicBezTo>
                <a:cubicBezTo>
                  <a:pt x="18305" y="4361"/>
                  <a:pt x="18306" y="4377"/>
                  <a:pt x="18307" y="4385"/>
                </a:cubicBezTo>
                <a:cubicBezTo>
                  <a:pt x="18297" y="4385"/>
                  <a:pt x="18276" y="4385"/>
                  <a:pt x="18265" y="4385"/>
                </a:cubicBezTo>
                <a:cubicBezTo>
                  <a:pt x="18266" y="4378"/>
                  <a:pt x="18267" y="4364"/>
                  <a:pt x="18267" y="4357"/>
                </a:cubicBezTo>
                <a:cubicBezTo>
                  <a:pt x="18254" y="4360"/>
                  <a:pt x="18239" y="4362"/>
                  <a:pt x="18226" y="4365"/>
                </a:cubicBezTo>
                <a:cubicBezTo>
                  <a:pt x="18227" y="4372"/>
                  <a:pt x="18228" y="4386"/>
                  <a:pt x="18228" y="4394"/>
                </a:cubicBezTo>
                <a:cubicBezTo>
                  <a:pt x="18209" y="4388"/>
                  <a:pt x="18190" y="4383"/>
                  <a:pt x="18173" y="4375"/>
                </a:cubicBezTo>
                <a:cubicBezTo>
                  <a:pt x="18125" y="4394"/>
                  <a:pt x="18074" y="4391"/>
                  <a:pt x="18025" y="4402"/>
                </a:cubicBezTo>
                <a:cubicBezTo>
                  <a:pt x="18023" y="4409"/>
                  <a:pt x="18021" y="4423"/>
                  <a:pt x="18019" y="4430"/>
                </a:cubicBezTo>
                <a:cubicBezTo>
                  <a:pt x="18000" y="4429"/>
                  <a:pt x="17982" y="4426"/>
                  <a:pt x="17975" y="4406"/>
                </a:cubicBezTo>
                <a:cubicBezTo>
                  <a:pt x="17960" y="4410"/>
                  <a:pt x="17946" y="4417"/>
                  <a:pt x="17935" y="4429"/>
                </a:cubicBezTo>
                <a:cubicBezTo>
                  <a:pt x="17897" y="4430"/>
                  <a:pt x="17859" y="4431"/>
                  <a:pt x="17821" y="4435"/>
                </a:cubicBezTo>
                <a:lnTo>
                  <a:pt x="17820" y="4466"/>
                </a:lnTo>
                <a:cubicBezTo>
                  <a:pt x="17796" y="4469"/>
                  <a:pt x="17781" y="4460"/>
                  <a:pt x="17777" y="4439"/>
                </a:cubicBezTo>
                <a:cubicBezTo>
                  <a:pt x="17761" y="4447"/>
                  <a:pt x="17731" y="4444"/>
                  <a:pt x="17739" y="4472"/>
                </a:cubicBezTo>
                <a:cubicBezTo>
                  <a:pt x="17720" y="4469"/>
                  <a:pt x="17703" y="4464"/>
                  <a:pt x="17687" y="4456"/>
                </a:cubicBezTo>
                <a:cubicBezTo>
                  <a:pt x="17659" y="4465"/>
                  <a:pt x="17631" y="4475"/>
                  <a:pt x="17602" y="4467"/>
                </a:cubicBezTo>
                <a:cubicBezTo>
                  <a:pt x="17618" y="4474"/>
                  <a:pt x="17619" y="4491"/>
                  <a:pt x="17622" y="4506"/>
                </a:cubicBezTo>
                <a:cubicBezTo>
                  <a:pt x="17644" y="4503"/>
                  <a:pt x="17667" y="4500"/>
                  <a:pt x="17662" y="4472"/>
                </a:cubicBezTo>
                <a:cubicBezTo>
                  <a:pt x="17671" y="4471"/>
                  <a:pt x="17689" y="4471"/>
                  <a:pt x="17698" y="4470"/>
                </a:cubicBezTo>
                <a:lnTo>
                  <a:pt x="17699" y="4493"/>
                </a:lnTo>
                <a:cubicBezTo>
                  <a:pt x="17717" y="4489"/>
                  <a:pt x="17739" y="4490"/>
                  <a:pt x="17749" y="4470"/>
                </a:cubicBezTo>
                <a:cubicBezTo>
                  <a:pt x="17785" y="4469"/>
                  <a:pt x="17821" y="4471"/>
                  <a:pt x="17857" y="4466"/>
                </a:cubicBezTo>
                <a:cubicBezTo>
                  <a:pt x="17860" y="4458"/>
                  <a:pt x="17865" y="4442"/>
                  <a:pt x="17868" y="4434"/>
                </a:cubicBezTo>
                <a:cubicBezTo>
                  <a:pt x="17888" y="4434"/>
                  <a:pt x="17905" y="4439"/>
                  <a:pt x="17908" y="4462"/>
                </a:cubicBezTo>
                <a:cubicBezTo>
                  <a:pt x="17925" y="4456"/>
                  <a:pt x="17946" y="4453"/>
                  <a:pt x="17947" y="4430"/>
                </a:cubicBezTo>
                <a:cubicBezTo>
                  <a:pt x="17956" y="4430"/>
                  <a:pt x="17974" y="4429"/>
                  <a:pt x="17983" y="4429"/>
                </a:cubicBezTo>
                <a:lnTo>
                  <a:pt x="17983" y="4449"/>
                </a:lnTo>
                <a:cubicBezTo>
                  <a:pt x="18015" y="4437"/>
                  <a:pt x="18048" y="4421"/>
                  <a:pt x="18083" y="4434"/>
                </a:cubicBezTo>
                <a:cubicBezTo>
                  <a:pt x="18074" y="4422"/>
                  <a:pt x="18066" y="4411"/>
                  <a:pt x="18058" y="4398"/>
                </a:cubicBezTo>
                <a:cubicBezTo>
                  <a:pt x="18070" y="4397"/>
                  <a:pt x="18092" y="4396"/>
                  <a:pt x="18103" y="4395"/>
                </a:cubicBezTo>
                <a:cubicBezTo>
                  <a:pt x="18104" y="4402"/>
                  <a:pt x="18104" y="4418"/>
                  <a:pt x="18105" y="4426"/>
                </a:cubicBezTo>
                <a:cubicBezTo>
                  <a:pt x="18118" y="4423"/>
                  <a:pt x="18131" y="4421"/>
                  <a:pt x="18145" y="4418"/>
                </a:cubicBezTo>
                <a:cubicBezTo>
                  <a:pt x="18144" y="4411"/>
                  <a:pt x="18144" y="4396"/>
                  <a:pt x="18144" y="4389"/>
                </a:cubicBezTo>
                <a:cubicBezTo>
                  <a:pt x="18164" y="4388"/>
                  <a:pt x="18187" y="4386"/>
                  <a:pt x="18189" y="4413"/>
                </a:cubicBezTo>
                <a:cubicBezTo>
                  <a:pt x="18237" y="4384"/>
                  <a:pt x="18293" y="4394"/>
                  <a:pt x="18346" y="4381"/>
                </a:cubicBezTo>
                <a:cubicBezTo>
                  <a:pt x="18346" y="4374"/>
                  <a:pt x="18346" y="4359"/>
                  <a:pt x="18346" y="4352"/>
                </a:cubicBezTo>
                <a:cubicBezTo>
                  <a:pt x="18355" y="4352"/>
                  <a:pt x="18372" y="4351"/>
                  <a:pt x="18381" y="4350"/>
                </a:cubicBezTo>
                <a:cubicBezTo>
                  <a:pt x="18382" y="4391"/>
                  <a:pt x="18420" y="4363"/>
                  <a:pt x="18439" y="4352"/>
                </a:cubicBezTo>
                <a:cubicBezTo>
                  <a:pt x="18475" y="4354"/>
                  <a:pt x="18512" y="4353"/>
                  <a:pt x="18547" y="4339"/>
                </a:cubicBezTo>
                <a:cubicBezTo>
                  <a:pt x="18547" y="4332"/>
                  <a:pt x="18548" y="4317"/>
                  <a:pt x="18549" y="4310"/>
                </a:cubicBezTo>
                <a:cubicBezTo>
                  <a:pt x="18569" y="4312"/>
                  <a:pt x="18590" y="4314"/>
                  <a:pt x="18597" y="4336"/>
                </a:cubicBezTo>
                <a:cubicBezTo>
                  <a:pt x="18622" y="4323"/>
                  <a:pt x="18646" y="4303"/>
                  <a:pt x="18677" y="4307"/>
                </a:cubicBezTo>
                <a:cubicBezTo>
                  <a:pt x="18708" y="4304"/>
                  <a:pt x="18758" y="4315"/>
                  <a:pt x="18756" y="4268"/>
                </a:cubicBezTo>
                <a:cubicBezTo>
                  <a:pt x="18775" y="4267"/>
                  <a:pt x="18790" y="4274"/>
                  <a:pt x="18797" y="4293"/>
                </a:cubicBezTo>
                <a:cubicBezTo>
                  <a:pt x="18814" y="4290"/>
                  <a:pt x="18827" y="4282"/>
                  <a:pt x="18836" y="4268"/>
                </a:cubicBezTo>
                <a:cubicBezTo>
                  <a:pt x="18861" y="4269"/>
                  <a:pt x="18886" y="4266"/>
                  <a:pt x="18912" y="4271"/>
                </a:cubicBezTo>
                <a:cubicBezTo>
                  <a:pt x="18913" y="4269"/>
                  <a:pt x="18914" y="4265"/>
                  <a:pt x="18915" y="4263"/>
                </a:cubicBezTo>
                <a:cubicBezTo>
                  <a:pt x="18922" y="4261"/>
                  <a:pt x="18937" y="4259"/>
                  <a:pt x="18945" y="4258"/>
                </a:cubicBezTo>
                <a:cubicBezTo>
                  <a:pt x="18948" y="4231"/>
                  <a:pt x="18969" y="4225"/>
                  <a:pt x="18994" y="4226"/>
                </a:cubicBezTo>
                <a:lnTo>
                  <a:pt x="18992" y="4251"/>
                </a:lnTo>
                <a:cubicBezTo>
                  <a:pt x="19017" y="4241"/>
                  <a:pt x="19041" y="4229"/>
                  <a:pt x="19069" y="4226"/>
                </a:cubicBezTo>
                <a:cubicBezTo>
                  <a:pt x="19066" y="4193"/>
                  <a:pt x="19088" y="4187"/>
                  <a:pt x="19117" y="4190"/>
                </a:cubicBezTo>
                <a:lnTo>
                  <a:pt x="19108" y="4220"/>
                </a:lnTo>
                <a:cubicBezTo>
                  <a:pt x="19119" y="4218"/>
                  <a:pt x="19141" y="4213"/>
                  <a:pt x="19152" y="4211"/>
                </a:cubicBezTo>
                <a:cubicBezTo>
                  <a:pt x="19153" y="4205"/>
                  <a:pt x="19156" y="4192"/>
                  <a:pt x="19157" y="4185"/>
                </a:cubicBezTo>
                <a:cubicBezTo>
                  <a:pt x="19176" y="4188"/>
                  <a:pt x="19195" y="4198"/>
                  <a:pt x="19214" y="4194"/>
                </a:cubicBezTo>
                <a:cubicBezTo>
                  <a:pt x="19242" y="4188"/>
                  <a:pt x="19286" y="4189"/>
                  <a:pt x="19275" y="4147"/>
                </a:cubicBezTo>
                <a:cubicBezTo>
                  <a:pt x="19294" y="4150"/>
                  <a:pt x="19317" y="4150"/>
                  <a:pt x="19322" y="4174"/>
                </a:cubicBezTo>
                <a:cubicBezTo>
                  <a:pt x="19336" y="4166"/>
                  <a:pt x="19351" y="4157"/>
                  <a:pt x="19365" y="4148"/>
                </a:cubicBezTo>
                <a:lnTo>
                  <a:pt x="19397" y="4147"/>
                </a:lnTo>
                <a:cubicBezTo>
                  <a:pt x="19396" y="4138"/>
                  <a:pt x="19395" y="4120"/>
                  <a:pt x="19395" y="4111"/>
                </a:cubicBezTo>
                <a:cubicBezTo>
                  <a:pt x="19375" y="4117"/>
                  <a:pt x="19347" y="4119"/>
                  <a:pt x="19353" y="4148"/>
                </a:cubicBezTo>
                <a:close/>
                <a:moveTo>
                  <a:pt x="4749" y="4194"/>
                </a:moveTo>
                <a:cubicBezTo>
                  <a:pt x="4750" y="4211"/>
                  <a:pt x="4743" y="4226"/>
                  <a:pt x="4727" y="4233"/>
                </a:cubicBezTo>
                <a:cubicBezTo>
                  <a:pt x="4765" y="4217"/>
                  <a:pt x="4794" y="4242"/>
                  <a:pt x="4828" y="4253"/>
                </a:cubicBezTo>
                <a:cubicBezTo>
                  <a:pt x="4829" y="4247"/>
                  <a:pt x="4831" y="4235"/>
                  <a:pt x="4832" y="4228"/>
                </a:cubicBezTo>
                <a:cubicBezTo>
                  <a:pt x="4841" y="4229"/>
                  <a:pt x="4860" y="4230"/>
                  <a:pt x="4869" y="4230"/>
                </a:cubicBezTo>
                <a:cubicBezTo>
                  <a:pt x="4870" y="4237"/>
                  <a:pt x="4871" y="4252"/>
                  <a:pt x="4871" y="4259"/>
                </a:cubicBezTo>
                <a:cubicBezTo>
                  <a:pt x="4908" y="4271"/>
                  <a:pt x="4947" y="4270"/>
                  <a:pt x="4985" y="4269"/>
                </a:cubicBezTo>
                <a:cubicBezTo>
                  <a:pt x="4992" y="4287"/>
                  <a:pt x="5013" y="4292"/>
                  <a:pt x="5028" y="4301"/>
                </a:cubicBezTo>
                <a:cubicBezTo>
                  <a:pt x="5030" y="4277"/>
                  <a:pt x="5043" y="4267"/>
                  <a:pt x="5069" y="4271"/>
                </a:cubicBezTo>
                <a:cubicBezTo>
                  <a:pt x="5069" y="4281"/>
                  <a:pt x="5069" y="4300"/>
                  <a:pt x="5069" y="4310"/>
                </a:cubicBezTo>
                <a:cubicBezTo>
                  <a:pt x="5084" y="4309"/>
                  <a:pt x="5098" y="4308"/>
                  <a:pt x="5113" y="4307"/>
                </a:cubicBezTo>
                <a:cubicBezTo>
                  <a:pt x="5106" y="4353"/>
                  <a:pt x="5167" y="4354"/>
                  <a:pt x="5193" y="4381"/>
                </a:cubicBezTo>
                <a:cubicBezTo>
                  <a:pt x="5193" y="4371"/>
                  <a:pt x="5194" y="4352"/>
                  <a:pt x="5194" y="4343"/>
                </a:cubicBezTo>
                <a:cubicBezTo>
                  <a:pt x="5217" y="4346"/>
                  <a:pt x="5232" y="4358"/>
                  <a:pt x="5239" y="4379"/>
                </a:cubicBezTo>
                <a:cubicBezTo>
                  <a:pt x="5233" y="4382"/>
                  <a:pt x="5221" y="4387"/>
                  <a:pt x="5215" y="4389"/>
                </a:cubicBezTo>
                <a:cubicBezTo>
                  <a:pt x="5240" y="4385"/>
                  <a:pt x="5281" y="4399"/>
                  <a:pt x="5272" y="4432"/>
                </a:cubicBezTo>
                <a:cubicBezTo>
                  <a:pt x="5287" y="4430"/>
                  <a:pt x="5303" y="4429"/>
                  <a:pt x="5318" y="4428"/>
                </a:cubicBezTo>
                <a:cubicBezTo>
                  <a:pt x="5317" y="4439"/>
                  <a:pt x="5315" y="4461"/>
                  <a:pt x="5313" y="4472"/>
                </a:cubicBezTo>
                <a:cubicBezTo>
                  <a:pt x="5325" y="4470"/>
                  <a:pt x="5347" y="4468"/>
                  <a:pt x="5358" y="4467"/>
                </a:cubicBezTo>
                <a:cubicBezTo>
                  <a:pt x="5356" y="4478"/>
                  <a:pt x="5354" y="4499"/>
                  <a:pt x="5353" y="4510"/>
                </a:cubicBezTo>
                <a:cubicBezTo>
                  <a:pt x="5363" y="4510"/>
                  <a:pt x="5383" y="4509"/>
                  <a:pt x="5393" y="4509"/>
                </a:cubicBezTo>
                <a:cubicBezTo>
                  <a:pt x="5393" y="4519"/>
                  <a:pt x="5393" y="4540"/>
                  <a:pt x="5393" y="4550"/>
                </a:cubicBezTo>
                <a:cubicBezTo>
                  <a:pt x="5385" y="4549"/>
                  <a:pt x="5370" y="4548"/>
                  <a:pt x="5362" y="4548"/>
                </a:cubicBezTo>
                <a:cubicBezTo>
                  <a:pt x="5367" y="4570"/>
                  <a:pt x="5369" y="4598"/>
                  <a:pt x="5400" y="4596"/>
                </a:cubicBezTo>
                <a:cubicBezTo>
                  <a:pt x="5395" y="4607"/>
                  <a:pt x="5385" y="4627"/>
                  <a:pt x="5381" y="4637"/>
                </a:cubicBezTo>
                <a:cubicBezTo>
                  <a:pt x="5388" y="4661"/>
                  <a:pt x="5396" y="4686"/>
                  <a:pt x="5401" y="4711"/>
                </a:cubicBezTo>
                <a:cubicBezTo>
                  <a:pt x="5409" y="4710"/>
                  <a:pt x="5425" y="4709"/>
                  <a:pt x="5433" y="4709"/>
                </a:cubicBezTo>
                <a:cubicBezTo>
                  <a:pt x="5433" y="4720"/>
                  <a:pt x="5434" y="4741"/>
                  <a:pt x="5435" y="4752"/>
                </a:cubicBezTo>
                <a:cubicBezTo>
                  <a:pt x="5389" y="4738"/>
                  <a:pt x="5408" y="4794"/>
                  <a:pt x="5435" y="4798"/>
                </a:cubicBezTo>
                <a:cubicBezTo>
                  <a:pt x="5427" y="4837"/>
                  <a:pt x="5432" y="4877"/>
                  <a:pt x="5441" y="4915"/>
                </a:cubicBezTo>
                <a:cubicBezTo>
                  <a:pt x="5449" y="4916"/>
                  <a:pt x="5465" y="4917"/>
                  <a:pt x="5473" y="4917"/>
                </a:cubicBezTo>
                <a:cubicBezTo>
                  <a:pt x="5473" y="4902"/>
                  <a:pt x="5473" y="4887"/>
                  <a:pt x="5474" y="4871"/>
                </a:cubicBezTo>
                <a:lnTo>
                  <a:pt x="5438" y="4869"/>
                </a:lnTo>
                <a:cubicBezTo>
                  <a:pt x="5438" y="4860"/>
                  <a:pt x="5438" y="4841"/>
                  <a:pt x="5437" y="4832"/>
                </a:cubicBezTo>
                <a:cubicBezTo>
                  <a:pt x="5445" y="4833"/>
                  <a:pt x="5460" y="4833"/>
                  <a:pt x="5467" y="4833"/>
                </a:cubicBezTo>
                <a:cubicBezTo>
                  <a:pt x="5464" y="4810"/>
                  <a:pt x="5463" y="4783"/>
                  <a:pt x="5431" y="4790"/>
                </a:cubicBezTo>
                <a:cubicBezTo>
                  <a:pt x="5437" y="4772"/>
                  <a:pt x="5443" y="4755"/>
                  <a:pt x="5449" y="4737"/>
                </a:cubicBezTo>
                <a:cubicBezTo>
                  <a:pt x="5443" y="4714"/>
                  <a:pt x="5434" y="4692"/>
                  <a:pt x="5429" y="4669"/>
                </a:cubicBezTo>
                <a:cubicBezTo>
                  <a:pt x="5420" y="4670"/>
                  <a:pt x="5404" y="4671"/>
                  <a:pt x="5395" y="4671"/>
                </a:cubicBezTo>
                <a:cubicBezTo>
                  <a:pt x="5395" y="4661"/>
                  <a:pt x="5395" y="4642"/>
                  <a:pt x="5395" y="4632"/>
                </a:cubicBezTo>
                <a:cubicBezTo>
                  <a:pt x="5440" y="4649"/>
                  <a:pt x="5430" y="4580"/>
                  <a:pt x="5392" y="4585"/>
                </a:cubicBezTo>
                <a:cubicBezTo>
                  <a:pt x="5395" y="4568"/>
                  <a:pt x="5401" y="4552"/>
                  <a:pt x="5409" y="4537"/>
                </a:cubicBezTo>
                <a:cubicBezTo>
                  <a:pt x="5403" y="4517"/>
                  <a:pt x="5393" y="4498"/>
                  <a:pt x="5384" y="4479"/>
                </a:cubicBezTo>
                <a:cubicBezTo>
                  <a:pt x="5379" y="4475"/>
                  <a:pt x="5367" y="4468"/>
                  <a:pt x="5361" y="4465"/>
                </a:cubicBezTo>
                <a:cubicBezTo>
                  <a:pt x="5335" y="4423"/>
                  <a:pt x="5286" y="4400"/>
                  <a:pt x="5265" y="4356"/>
                </a:cubicBezTo>
                <a:cubicBezTo>
                  <a:pt x="5252" y="4354"/>
                  <a:pt x="5239" y="4353"/>
                  <a:pt x="5226" y="4352"/>
                </a:cubicBezTo>
                <a:cubicBezTo>
                  <a:pt x="5216" y="4344"/>
                  <a:pt x="5207" y="4337"/>
                  <a:pt x="5197" y="4330"/>
                </a:cubicBezTo>
                <a:cubicBezTo>
                  <a:pt x="5188" y="4346"/>
                  <a:pt x="5173" y="4353"/>
                  <a:pt x="5153" y="4349"/>
                </a:cubicBezTo>
                <a:cubicBezTo>
                  <a:pt x="5154" y="4339"/>
                  <a:pt x="5155" y="4319"/>
                  <a:pt x="5155" y="4308"/>
                </a:cubicBezTo>
                <a:cubicBezTo>
                  <a:pt x="5143" y="4308"/>
                  <a:pt x="5131" y="4308"/>
                  <a:pt x="5120" y="4307"/>
                </a:cubicBezTo>
                <a:cubicBezTo>
                  <a:pt x="5098" y="4260"/>
                  <a:pt x="5040" y="4267"/>
                  <a:pt x="4997" y="4268"/>
                </a:cubicBezTo>
                <a:cubicBezTo>
                  <a:pt x="4993" y="4250"/>
                  <a:pt x="4974" y="4244"/>
                  <a:pt x="4959" y="4237"/>
                </a:cubicBezTo>
                <a:cubicBezTo>
                  <a:pt x="4953" y="4261"/>
                  <a:pt x="4932" y="4265"/>
                  <a:pt x="4911" y="4267"/>
                </a:cubicBezTo>
                <a:cubicBezTo>
                  <a:pt x="4911" y="4258"/>
                  <a:pt x="4910" y="4241"/>
                  <a:pt x="4910" y="4233"/>
                </a:cubicBezTo>
                <a:cubicBezTo>
                  <a:pt x="4880" y="4231"/>
                  <a:pt x="4847" y="4204"/>
                  <a:pt x="4820" y="4225"/>
                </a:cubicBezTo>
                <a:lnTo>
                  <a:pt x="4795" y="4228"/>
                </a:lnTo>
                <a:cubicBezTo>
                  <a:pt x="4796" y="4200"/>
                  <a:pt x="4769" y="4199"/>
                  <a:pt x="4749" y="4194"/>
                </a:cubicBezTo>
                <a:close/>
                <a:moveTo>
                  <a:pt x="17536" y="4507"/>
                </a:moveTo>
                <a:cubicBezTo>
                  <a:pt x="17528" y="4507"/>
                  <a:pt x="17514" y="4508"/>
                  <a:pt x="17506" y="4509"/>
                </a:cubicBezTo>
                <a:cubicBezTo>
                  <a:pt x="17505" y="4476"/>
                  <a:pt x="17452" y="4481"/>
                  <a:pt x="17453" y="4511"/>
                </a:cubicBezTo>
                <a:cubicBezTo>
                  <a:pt x="17414" y="4500"/>
                  <a:pt x="17374" y="4507"/>
                  <a:pt x="17334" y="4512"/>
                </a:cubicBezTo>
                <a:cubicBezTo>
                  <a:pt x="17334" y="4520"/>
                  <a:pt x="17335" y="4538"/>
                  <a:pt x="17335" y="4546"/>
                </a:cubicBezTo>
                <a:cubicBezTo>
                  <a:pt x="17349" y="4544"/>
                  <a:pt x="17364" y="4543"/>
                  <a:pt x="17378" y="4541"/>
                </a:cubicBezTo>
                <a:cubicBezTo>
                  <a:pt x="17379" y="4534"/>
                  <a:pt x="17379" y="4520"/>
                  <a:pt x="17380" y="4513"/>
                </a:cubicBezTo>
                <a:lnTo>
                  <a:pt x="17418" y="4513"/>
                </a:lnTo>
                <a:cubicBezTo>
                  <a:pt x="17418" y="4520"/>
                  <a:pt x="17419" y="4533"/>
                  <a:pt x="17419" y="4540"/>
                </a:cubicBezTo>
                <a:cubicBezTo>
                  <a:pt x="17441" y="4534"/>
                  <a:pt x="17459" y="4521"/>
                  <a:pt x="17477" y="4509"/>
                </a:cubicBezTo>
                <a:cubicBezTo>
                  <a:pt x="17498" y="4518"/>
                  <a:pt x="17522" y="4528"/>
                  <a:pt x="17543" y="4510"/>
                </a:cubicBezTo>
                <a:cubicBezTo>
                  <a:pt x="17555" y="4510"/>
                  <a:pt x="17568" y="4509"/>
                  <a:pt x="17581" y="4509"/>
                </a:cubicBezTo>
                <a:cubicBezTo>
                  <a:pt x="17581" y="4500"/>
                  <a:pt x="17581" y="4482"/>
                  <a:pt x="17581" y="4474"/>
                </a:cubicBezTo>
                <a:cubicBezTo>
                  <a:pt x="17557" y="4474"/>
                  <a:pt x="17532" y="4475"/>
                  <a:pt x="17536" y="4507"/>
                </a:cubicBezTo>
                <a:close/>
                <a:moveTo>
                  <a:pt x="17256" y="4521"/>
                </a:moveTo>
                <a:cubicBezTo>
                  <a:pt x="17256" y="4528"/>
                  <a:pt x="17257" y="4541"/>
                  <a:pt x="17257" y="4548"/>
                </a:cubicBezTo>
                <a:cubicBezTo>
                  <a:pt x="17248" y="4548"/>
                  <a:pt x="17230" y="4549"/>
                  <a:pt x="17221" y="4549"/>
                </a:cubicBezTo>
                <a:cubicBezTo>
                  <a:pt x="17223" y="4524"/>
                  <a:pt x="17203" y="4526"/>
                  <a:pt x="17184" y="4527"/>
                </a:cubicBezTo>
                <a:cubicBezTo>
                  <a:pt x="17174" y="4567"/>
                  <a:pt x="17131" y="4534"/>
                  <a:pt x="17105" y="4544"/>
                </a:cubicBezTo>
                <a:cubicBezTo>
                  <a:pt x="17062" y="4556"/>
                  <a:pt x="17018" y="4551"/>
                  <a:pt x="16976" y="4561"/>
                </a:cubicBezTo>
                <a:cubicBezTo>
                  <a:pt x="16974" y="4568"/>
                  <a:pt x="16971" y="4581"/>
                  <a:pt x="16969" y="4588"/>
                </a:cubicBezTo>
                <a:cubicBezTo>
                  <a:pt x="16960" y="4587"/>
                  <a:pt x="16943" y="4587"/>
                  <a:pt x="16934" y="4587"/>
                </a:cubicBezTo>
                <a:cubicBezTo>
                  <a:pt x="16934" y="4580"/>
                  <a:pt x="16933" y="4567"/>
                  <a:pt x="16932" y="4561"/>
                </a:cubicBezTo>
                <a:cubicBezTo>
                  <a:pt x="16912" y="4565"/>
                  <a:pt x="16890" y="4568"/>
                  <a:pt x="16887" y="4593"/>
                </a:cubicBezTo>
                <a:cubicBezTo>
                  <a:pt x="16867" y="4589"/>
                  <a:pt x="16847" y="4571"/>
                  <a:pt x="16827" y="4579"/>
                </a:cubicBezTo>
                <a:cubicBezTo>
                  <a:pt x="16784" y="4599"/>
                  <a:pt x="16737" y="4590"/>
                  <a:pt x="16692" y="4594"/>
                </a:cubicBezTo>
                <a:cubicBezTo>
                  <a:pt x="16692" y="4603"/>
                  <a:pt x="16692" y="4619"/>
                  <a:pt x="16691" y="4627"/>
                </a:cubicBezTo>
                <a:cubicBezTo>
                  <a:pt x="16682" y="4627"/>
                  <a:pt x="16663" y="4626"/>
                  <a:pt x="16653" y="4625"/>
                </a:cubicBezTo>
                <a:cubicBezTo>
                  <a:pt x="16653" y="4618"/>
                  <a:pt x="16653" y="4605"/>
                  <a:pt x="16653" y="4598"/>
                </a:cubicBezTo>
                <a:cubicBezTo>
                  <a:pt x="16632" y="4601"/>
                  <a:pt x="16604" y="4598"/>
                  <a:pt x="16607" y="4629"/>
                </a:cubicBezTo>
                <a:cubicBezTo>
                  <a:pt x="16599" y="4629"/>
                  <a:pt x="16584" y="4629"/>
                  <a:pt x="16577" y="4629"/>
                </a:cubicBezTo>
                <a:cubicBezTo>
                  <a:pt x="16569" y="4590"/>
                  <a:pt x="16532" y="4621"/>
                  <a:pt x="16512" y="4631"/>
                </a:cubicBezTo>
                <a:cubicBezTo>
                  <a:pt x="16494" y="4629"/>
                  <a:pt x="16477" y="4615"/>
                  <a:pt x="16459" y="4623"/>
                </a:cubicBezTo>
                <a:cubicBezTo>
                  <a:pt x="16417" y="4636"/>
                  <a:pt x="16373" y="4628"/>
                  <a:pt x="16331" y="4638"/>
                </a:cubicBezTo>
                <a:cubicBezTo>
                  <a:pt x="16330" y="4646"/>
                  <a:pt x="16329" y="4661"/>
                  <a:pt x="16328" y="4669"/>
                </a:cubicBezTo>
                <a:cubicBezTo>
                  <a:pt x="16319" y="4670"/>
                  <a:pt x="16301" y="4672"/>
                  <a:pt x="16292" y="4673"/>
                </a:cubicBezTo>
                <a:cubicBezTo>
                  <a:pt x="16291" y="4667"/>
                  <a:pt x="16290" y="4655"/>
                  <a:pt x="16290" y="4649"/>
                </a:cubicBezTo>
                <a:cubicBezTo>
                  <a:pt x="16278" y="4656"/>
                  <a:pt x="16267" y="4664"/>
                  <a:pt x="16255" y="4671"/>
                </a:cubicBezTo>
                <a:cubicBezTo>
                  <a:pt x="16264" y="4671"/>
                  <a:pt x="16281" y="4672"/>
                  <a:pt x="16289" y="4672"/>
                </a:cubicBezTo>
                <a:cubicBezTo>
                  <a:pt x="16289" y="4680"/>
                  <a:pt x="16290" y="4696"/>
                  <a:pt x="16290" y="4703"/>
                </a:cubicBezTo>
                <a:cubicBezTo>
                  <a:pt x="16313" y="4685"/>
                  <a:pt x="16338" y="4665"/>
                  <a:pt x="16370" y="4667"/>
                </a:cubicBezTo>
                <a:lnTo>
                  <a:pt x="16370" y="4635"/>
                </a:lnTo>
                <a:cubicBezTo>
                  <a:pt x="16379" y="4635"/>
                  <a:pt x="16398" y="4636"/>
                  <a:pt x="16408" y="4636"/>
                </a:cubicBezTo>
                <a:cubicBezTo>
                  <a:pt x="16408" y="4643"/>
                  <a:pt x="16409" y="4658"/>
                  <a:pt x="16409" y="4665"/>
                </a:cubicBezTo>
                <a:cubicBezTo>
                  <a:pt x="16419" y="4664"/>
                  <a:pt x="16439" y="4662"/>
                  <a:pt x="16449" y="4661"/>
                </a:cubicBezTo>
                <a:cubicBezTo>
                  <a:pt x="16449" y="4654"/>
                  <a:pt x="16448" y="4640"/>
                  <a:pt x="16448" y="4632"/>
                </a:cubicBezTo>
                <a:lnTo>
                  <a:pt x="16490" y="4632"/>
                </a:lnTo>
                <a:cubicBezTo>
                  <a:pt x="16490" y="4639"/>
                  <a:pt x="16491" y="4652"/>
                  <a:pt x="16492" y="4659"/>
                </a:cubicBezTo>
                <a:cubicBezTo>
                  <a:pt x="16522" y="4659"/>
                  <a:pt x="16535" y="4628"/>
                  <a:pt x="16565" y="4628"/>
                </a:cubicBezTo>
                <a:cubicBezTo>
                  <a:pt x="16568" y="4658"/>
                  <a:pt x="16602" y="4647"/>
                  <a:pt x="16616" y="4633"/>
                </a:cubicBezTo>
                <a:cubicBezTo>
                  <a:pt x="16654" y="4631"/>
                  <a:pt x="16693" y="4633"/>
                  <a:pt x="16731" y="4625"/>
                </a:cubicBezTo>
                <a:cubicBezTo>
                  <a:pt x="16732" y="4618"/>
                  <a:pt x="16734" y="4604"/>
                  <a:pt x="16735" y="4597"/>
                </a:cubicBezTo>
                <a:lnTo>
                  <a:pt x="16772" y="4598"/>
                </a:lnTo>
                <a:cubicBezTo>
                  <a:pt x="16772" y="4604"/>
                  <a:pt x="16771" y="4616"/>
                  <a:pt x="16771" y="4623"/>
                </a:cubicBezTo>
                <a:cubicBezTo>
                  <a:pt x="16782" y="4622"/>
                  <a:pt x="16794" y="4621"/>
                  <a:pt x="16806" y="4620"/>
                </a:cubicBezTo>
                <a:cubicBezTo>
                  <a:pt x="16811" y="4591"/>
                  <a:pt x="16832" y="4587"/>
                  <a:pt x="16858" y="4590"/>
                </a:cubicBezTo>
                <a:lnTo>
                  <a:pt x="16852" y="4614"/>
                </a:lnTo>
                <a:cubicBezTo>
                  <a:pt x="16870" y="4611"/>
                  <a:pt x="16895" y="4615"/>
                  <a:pt x="16899" y="4590"/>
                </a:cubicBezTo>
                <a:cubicBezTo>
                  <a:pt x="16938" y="4598"/>
                  <a:pt x="16978" y="4594"/>
                  <a:pt x="17018" y="4589"/>
                </a:cubicBezTo>
                <a:cubicBezTo>
                  <a:pt x="17017" y="4581"/>
                  <a:pt x="17016" y="4565"/>
                  <a:pt x="17015" y="4557"/>
                </a:cubicBezTo>
                <a:cubicBezTo>
                  <a:pt x="17025" y="4557"/>
                  <a:pt x="17045" y="4557"/>
                  <a:pt x="17055" y="4557"/>
                </a:cubicBezTo>
                <a:cubicBezTo>
                  <a:pt x="17055" y="4565"/>
                  <a:pt x="17055" y="4580"/>
                  <a:pt x="17056" y="4588"/>
                </a:cubicBezTo>
                <a:cubicBezTo>
                  <a:pt x="17077" y="4584"/>
                  <a:pt x="17105" y="4585"/>
                  <a:pt x="17097" y="4553"/>
                </a:cubicBezTo>
                <a:cubicBezTo>
                  <a:pt x="17106" y="4553"/>
                  <a:pt x="17124" y="4552"/>
                  <a:pt x="17134" y="4551"/>
                </a:cubicBezTo>
                <a:cubicBezTo>
                  <a:pt x="17134" y="4558"/>
                  <a:pt x="17135" y="4571"/>
                  <a:pt x="17135" y="4578"/>
                </a:cubicBezTo>
                <a:cubicBezTo>
                  <a:pt x="17157" y="4577"/>
                  <a:pt x="17173" y="4566"/>
                  <a:pt x="17188" y="4552"/>
                </a:cubicBezTo>
                <a:cubicBezTo>
                  <a:pt x="17225" y="4563"/>
                  <a:pt x="17263" y="4557"/>
                  <a:pt x="17299" y="4546"/>
                </a:cubicBezTo>
                <a:cubicBezTo>
                  <a:pt x="17298" y="4538"/>
                  <a:pt x="17297" y="4522"/>
                  <a:pt x="17296" y="4514"/>
                </a:cubicBezTo>
                <a:cubicBezTo>
                  <a:pt x="17282" y="4516"/>
                  <a:pt x="17269" y="4519"/>
                  <a:pt x="17256" y="4521"/>
                </a:cubicBezTo>
                <a:close/>
                <a:moveTo>
                  <a:pt x="6404" y="4554"/>
                </a:moveTo>
                <a:cubicBezTo>
                  <a:pt x="6415" y="4585"/>
                  <a:pt x="6389" y="4590"/>
                  <a:pt x="6366" y="4595"/>
                </a:cubicBezTo>
                <a:cubicBezTo>
                  <a:pt x="6365" y="4586"/>
                  <a:pt x="6365" y="4570"/>
                  <a:pt x="6365" y="4561"/>
                </a:cubicBezTo>
                <a:cubicBezTo>
                  <a:pt x="6326" y="4552"/>
                  <a:pt x="6323" y="4600"/>
                  <a:pt x="6286" y="4594"/>
                </a:cubicBezTo>
                <a:cubicBezTo>
                  <a:pt x="6285" y="4587"/>
                  <a:pt x="6282" y="4575"/>
                  <a:pt x="6281" y="4568"/>
                </a:cubicBezTo>
                <a:cubicBezTo>
                  <a:pt x="6254" y="4590"/>
                  <a:pt x="6193" y="4586"/>
                  <a:pt x="6202" y="4633"/>
                </a:cubicBezTo>
                <a:cubicBezTo>
                  <a:pt x="6178" y="4631"/>
                  <a:pt x="6155" y="4629"/>
                  <a:pt x="6132" y="4626"/>
                </a:cubicBezTo>
                <a:cubicBezTo>
                  <a:pt x="6158" y="4633"/>
                  <a:pt x="6166" y="4648"/>
                  <a:pt x="6158" y="4669"/>
                </a:cubicBezTo>
                <a:cubicBezTo>
                  <a:pt x="6148" y="4670"/>
                  <a:pt x="6128" y="4671"/>
                  <a:pt x="6119" y="4672"/>
                </a:cubicBezTo>
                <a:cubicBezTo>
                  <a:pt x="6119" y="4663"/>
                  <a:pt x="6121" y="4644"/>
                  <a:pt x="6122" y="4635"/>
                </a:cubicBezTo>
                <a:cubicBezTo>
                  <a:pt x="6055" y="4665"/>
                  <a:pt x="6017" y="4731"/>
                  <a:pt x="5967" y="4781"/>
                </a:cubicBezTo>
                <a:cubicBezTo>
                  <a:pt x="5923" y="4823"/>
                  <a:pt x="5885" y="4872"/>
                  <a:pt x="5842" y="4915"/>
                </a:cubicBezTo>
                <a:cubicBezTo>
                  <a:pt x="5851" y="4915"/>
                  <a:pt x="5870" y="4915"/>
                  <a:pt x="5880" y="4914"/>
                </a:cubicBezTo>
                <a:lnTo>
                  <a:pt x="5879" y="4942"/>
                </a:lnTo>
                <a:cubicBezTo>
                  <a:pt x="5887" y="4934"/>
                  <a:pt x="5895" y="4927"/>
                  <a:pt x="5903" y="4919"/>
                </a:cubicBezTo>
                <a:cubicBezTo>
                  <a:pt x="5855" y="4913"/>
                  <a:pt x="5885" y="4865"/>
                  <a:pt x="5918" y="4866"/>
                </a:cubicBezTo>
                <a:cubicBezTo>
                  <a:pt x="5918" y="4874"/>
                  <a:pt x="5918" y="4891"/>
                  <a:pt x="5918" y="4899"/>
                </a:cubicBezTo>
                <a:lnTo>
                  <a:pt x="5937" y="4876"/>
                </a:lnTo>
                <a:cubicBezTo>
                  <a:pt x="5902" y="4863"/>
                  <a:pt x="5921" y="4819"/>
                  <a:pt x="5957" y="4829"/>
                </a:cubicBezTo>
                <a:lnTo>
                  <a:pt x="5958" y="4852"/>
                </a:lnTo>
                <a:cubicBezTo>
                  <a:pt x="5964" y="4846"/>
                  <a:pt x="5970" y="4839"/>
                  <a:pt x="5976" y="4833"/>
                </a:cubicBezTo>
                <a:lnTo>
                  <a:pt x="5956" y="4828"/>
                </a:lnTo>
                <a:lnTo>
                  <a:pt x="5963" y="4795"/>
                </a:lnTo>
                <a:cubicBezTo>
                  <a:pt x="5981" y="4792"/>
                  <a:pt x="6000" y="4794"/>
                  <a:pt x="6019" y="4797"/>
                </a:cubicBezTo>
                <a:cubicBezTo>
                  <a:pt x="6006" y="4785"/>
                  <a:pt x="5998" y="4771"/>
                  <a:pt x="5995" y="4753"/>
                </a:cubicBezTo>
                <a:cubicBezTo>
                  <a:pt x="6011" y="4754"/>
                  <a:pt x="6028" y="4755"/>
                  <a:pt x="6045" y="4757"/>
                </a:cubicBezTo>
                <a:cubicBezTo>
                  <a:pt x="6043" y="4740"/>
                  <a:pt x="6041" y="4725"/>
                  <a:pt x="6039" y="4708"/>
                </a:cubicBezTo>
                <a:cubicBezTo>
                  <a:pt x="6050" y="4709"/>
                  <a:pt x="6072" y="4711"/>
                  <a:pt x="6083" y="4712"/>
                </a:cubicBezTo>
                <a:cubicBezTo>
                  <a:pt x="6082" y="4700"/>
                  <a:pt x="6080" y="4677"/>
                  <a:pt x="6079" y="4666"/>
                </a:cubicBezTo>
                <a:cubicBezTo>
                  <a:pt x="6100" y="4669"/>
                  <a:pt x="6121" y="4689"/>
                  <a:pt x="6143" y="4678"/>
                </a:cubicBezTo>
                <a:cubicBezTo>
                  <a:pt x="6168" y="4667"/>
                  <a:pt x="6201" y="4660"/>
                  <a:pt x="6210" y="4630"/>
                </a:cubicBezTo>
                <a:cubicBezTo>
                  <a:pt x="6219" y="4631"/>
                  <a:pt x="6236" y="4632"/>
                  <a:pt x="6245" y="4633"/>
                </a:cubicBezTo>
                <a:cubicBezTo>
                  <a:pt x="6244" y="4623"/>
                  <a:pt x="6241" y="4603"/>
                  <a:pt x="6240" y="4593"/>
                </a:cubicBezTo>
                <a:cubicBezTo>
                  <a:pt x="6251" y="4593"/>
                  <a:pt x="6273" y="4591"/>
                  <a:pt x="6283" y="4591"/>
                </a:cubicBezTo>
                <a:cubicBezTo>
                  <a:pt x="6283" y="4598"/>
                  <a:pt x="6282" y="4612"/>
                  <a:pt x="6281" y="4619"/>
                </a:cubicBezTo>
                <a:cubicBezTo>
                  <a:pt x="6298" y="4613"/>
                  <a:pt x="6331" y="4621"/>
                  <a:pt x="6324" y="4589"/>
                </a:cubicBezTo>
                <a:cubicBezTo>
                  <a:pt x="6342" y="4590"/>
                  <a:pt x="6359" y="4594"/>
                  <a:pt x="6374" y="4605"/>
                </a:cubicBezTo>
                <a:cubicBezTo>
                  <a:pt x="6396" y="4594"/>
                  <a:pt x="6419" y="4589"/>
                  <a:pt x="6444" y="4587"/>
                </a:cubicBezTo>
                <a:cubicBezTo>
                  <a:pt x="6444" y="4579"/>
                  <a:pt x="6443" y="4562"/>
                  <a:pt x="6443" y="4553"/>
                </a:cubicBezTo>
                <a:cubicBezTo>
                  <a:pt x="6454" y="4553"/>
                  <a:pt x="6475" y="4553"/>
                  <a:pt x="6485" y="4553"/>
                </a:cubicBezTo>
                <a:cubicBezTo>
                  <a:pt x="6484" y="4561"/>
                  <a:pt x="6483" y="4577"/>
                  <a:pt x="6482" y="4584"/>
                </a:cubicBezTo>
                <a:cubicBezTo>
                  <a:pt x="6495" y="4585"/>
                  <a:pt x="6508" y="4585"/>
                  <a:pt x="6521" y="4586"/>
                </a:cubicBezTo>
                <a:cubicBezTo>
                  <a:pt x="6523" y="4577"/>
                  <a:pt x="6527" y="4560"/>
                  <a:pt x="6529" y="4552"/>
                </a:cubicBezTo>
                <a:cubicBezTo>
                  <a:pt x="6541" y="4552"/>
                  <a:pt x="6554" y="4553"/>
                  <a:pt x="6566" y="4554"/>
                </a:cubicBezTo>
                <a:cubicBezTo>
                  <a:pt x="6553" y="4589"/>
                  <a:pt x="6582" y="4584"/>
                  <a:pt x="6606" y="4584"/>
                </a:cubicBezTo>
                <a:cubicBezTo>
                  <a:pt x="6606" y="4575"/>
                  <a:pt x="6605" y="4559"/>
                  <a:pt x="6605" y="4551"/>
                </a:cubicBezTo>
                <a:cubicBezTo>
                  <a:pt x="6615" y="4551"/>
                  <a:pt x="6635" y="4551"/>
                  <a:pt x="6645" y="4552"/>
                </a:cubicBezTo>
                <a:cubicBezTo>
                  <a:pt x="6645" y="4559"/>
                  <a:pt x="6645" y="4574"/>
                  <a:pt x="6645" y="4582"/>
                </a:cubicBezTo>
                <a:cubicBezTo>
                  <a:pt x="6665" y="4580"/>
                  <a:pt x="6698" y="4588"/>
                  <a:pt x="6685" y="4553"/>
                </a:cubicBezTo>
                <a:cubicBezTo>
                  <a:pt x="6695" y="4553"/>
                  <a:pt x="6716" y="4554"/>
                  <a:pt x="6726" y="4554"/>
                </a:cubicBezTo>
                <a:cubicBezTo>
                  <a:pt x="6717" y="4588"/>
                  <a:pt x="6743" y="4587"/>
                  <a:pt x="6767" y="4588"/>
                </a:cubicBezTo>
                <a:cubicBezTo>
                  <a:pt x="6768" y="4579"/>
                  <a:pt x="6768" y="4562"/>
                  <a:pt x="6769" y="4554"/>
                </a:cubicBezTo>
                <a:cubicBezTo>
                  <a:pt x="6733" y="4549"/>
                  <a:pt x="6696" y="4537"/>
                  <a:pt x="6661" y="4552"/>
                </a:cubicBezTo>
                <a:cubicBezTo>
                  <a:pt x="6648" y="4545"/>
                  <a:pt x="6636" y="4539"/>
                  <a:pt x="6623" y="4533"/>
                </a:cubicBezTo>
                <a:cubicBezTo>
                  <a:pt x="6612" y="4539"/>
                  <a:pt x="6601" y="4546"/>
                  <a:pt x="6589" y="4553"/>
                </a:cubicBezTo>
                <a:cubicBezTo>
                  <a:pt x="6530" y="4534"/>
                  <a:pt x="6465" y="4548"/>
                  <a:pt x="6404" y="4554"/>
                </a:cubicBezTo>
                <a:close/>
                <a:moveTo>
                  <a:pt x="6809" y="4556"/>
                </a:moveTo>
                <a:cubicBezTo>
                  <a:pt x="6806" y="4571"/>
                  <a:pt x="6805" y="4587"/>
                  <a:pt x="6790" y="4596"/>
                </a:cubicBezTo>
                <a:cubicBezTo>
                  <a:pt x="6835" y="4586"/>
                  <a:pt x="6881" y="4603"/>
                  <a:pt x="6927" y="4590"/>
                </a:cubicBezTo>
                <a:cubicBezTo>
                  <a:pt x="6921" y="4622"/>
                  <a:pt x="6976" y="4624"/>
                  <a:pt x="6972" y="4592"/>
                </a:cubicBezTo>
                <a:cubicBezTo>
                  <a:pt x="6981" y="4592"/>
                  <a:pt x="6998" y="4592"/>
                  <a:pt x="7006" y="4592"/>
                </a:cubicBezTo>
                <a:cubicBezTo>
                  <a:pt x="7001" y="4619"/>
                  <a:pt x="7022" y="4624"/>
                  <a:pt x="7043" y="4627"/>
                </a:cubicBezTo>
                <a:cubicBezTo>
                  <a:pt x="7045" y="4600"/>
                  <a:pt x="7065" y="4594"/>
                  <a:pt x="7088" y="4595"/>
                </a:cubicBezTo>
                <a:cubicBezTo>
                  <a:pt x="7089" y="4604"/>
                  <a:pt x="7090" y="4620"/>
                  <a:pt x="7091" y="4629"/>
                </a:cubicBezTo>
                <a:cubicBezTo>
                  <a:pt x="7128" y="4631"/>
                  <a:pt x="7166" y="4633"/>
                  <a:pt x="7203" y="4631"/>
                </a:cubicBezTo>
                <a:cubicBezTo>
                  <a:pt x="7218" y="4652"/>
                  <a:pt x="7254" y="4658"/>
                  <a:pt x="7260" y="4626"/>
                </a:cubicBezTo>
                <a:cubicBezTo>
                  <a:pt x="7285" y="4636"/>
                  <a:pt x="7303" y="4658"/>
                  <a:pt x="7330" y="4662"/>
                </a:cubicBezTo>
                <a:cubicBezTo>
                  <a:pt x="7331" y="4656"/>
                  <a:pt x="7332" y="4644"/>
                  <a:pt x="7333" y="4638"/>
                </a:cubicBezTo>
                <a:cubicBezTo>
                  <a:pt x="7342" y="4638"/>
                  <a:pt x="7359" y="4638"/>
                  <a:pt x="7368" y="4637"/>
                </a:cubicBezTo>
                <a:lnTo>
                  <a:pt x="7373" y="4659"/>
                </a:lnTo>
                <a:cubicBezTo>
                  <a:pt x="7423" y="4669"/>
                  <a:pt x="7476" y="4666"/>
                  <a:pt x="7526" y="4680"/>
                </a:cubicBezTo>
                <a:cubicBezTo>
                  <a:pt x="7539" y="4675"/>
                  <a:pt x="7552" y="4672"/>
                  <a:pt x="7566" y="4668"/>
                </a:cubicBezTo>
                <a:cubicBezTo>
                  <a:pt x="7576" y="4694"/>
                  <a:pt x="7616" y="4695"/>
                  <a:pt x="7623" y="4667"/>
                </a:cubicBezTo>
                <a:cubicBezTo>
                  <a:pt x="7648" y="4677"/>
                  <a:pt x="7666" y="4698"/>
                  <a:pt x="7693" y="4701"/>
                </a:cubicBezTo>
                <a:cubicBezTo>
                  <a:pt x="7694" y="4695"/>
                  <a:pt x="7695" y="4682"/>
                  <a:pt x="7696" y="4675"/>
                </a:cubicBezTo>
                <a:lnTo>
                  <a:pt x="7733" y="4675"/>
                </a:lnTo>
                <a:cubicBezTo>
                  <a:pt x="7734" y="4682"/>
                  <a:pt x="7734" y="4695"/>
                  <a:pt x="7735" y="4702"/>
                </a:cubicBezTo>
                <a:cubicBezTo>
                  <a:pt x="7745" y="4702"/>
                  <a:pt x="7765" y="4704"/>
                  <a:pt x="7775" y="4704"/>
                </a:cubicBezTo>
                <a:cubicBezTo>
                  <a:pt x="7776" y="4696"/>
                  <a:pt x="7780" y="4680"/>
                  <a:pt x="7782" y="4672"/>
                </a:cubicBezTo>
                <a:cubicBezTo>
                  <a:pt x="7808" y="4669"/>
                  <a:pt x="7816" y="4686"/>
                  <a:pt x="7819" y="4709"/>
                </a:cubicBezTo>
                <a:cubicBezTo>
                  <a:pt x="7850" y="4711"/>
                  <a:pt x="7882" y="4720"/>
                  <a:pt x="7913" y="4710"/>
                </a:cubicBezTo>
                <a:cubicBezTo>
                  <a:pt x="7929" y="4715"/>
                  <a:pt x="7946" y="4720"/>
                  <a:pt x="7962" y="4725"/>
                </a:cubicBezTo>
                <a:cubicBezTo>
                  <a:pt x="7980" y="4718"/>
                  <a:pt x="7999" y="4713"/>
                  <a:pt x="8018" y="4708"/>
                </a:cubicBezTo>
                <a:cubicBezTo>
                  <a:pt x="8018" y="4717"/>
                  <a:pt x="8018" y="4734"/>
                  <a:pt x="8018" y="4743"/>
                </a:cubicBezTo>
                <a:cubicBezTo>
                  <a:pt x="8048" y="4754"/>
                  <a:pt x="8075" y="4772"/>
                  <a:pt x="8104" y="4785"/>
                </a:cubicBezTo>
                <a:lnTo>
                  <a:pt x="8092" y="4752"/>
                </a:lnTo>
                <a:cubicBezTo>
                  <a:pt x="8103" y="4753"/>
                  <a:pt x="8127" y="4756"/>
                  <a:pt x="8138" y="4757"/>
                </a:cubicBezTo>
                <a:cubicBezTo>
                  <a:pt x="8151" y="4782"/>
                  <a:pt x="8127" y="4788"/>
                  <a:pt x="8112" y="4798"/>
                </a:cubicBezTo>
                <a:cubicBezTo>
                  <a:pt x="8134" y="4795"/>
                  <a:pt x="8156" y="4793"/>
                  <a:pt x="8178" y="4791"/>
                </a:cubicBezTo>
                <a:cubicBezTo>
                  <a:pt x="8179" y="4801"/>
                  <a:pt x="8181" y="4820"/>
                  <a:pt x="8182" y="4830"/>
                </a:cubicBezTo>
                <a:cubicBezTo>
                  <a:pt x="8191" y="4831"/>
                  <a:pt x="8208" y="4833"/>
                  <a:pt x="8217" y="4834"/>
                </a:cubicBezTo>
                <a:cubicBezTo>
                  <a:pt x="8218" y="4841"/>
                  <a:pt x="8222" y="4854"/>
                  <a:pt x="8223" y="4860"/>
                </a:cubicBezTo>
                <a:cubicBezTo>
                  <a:pt x="8253" y="4873"/>
                  <a:pt x="8271" y="4901"/>
                  <a:pt x="8299" y="4915"/>
                </a:cubicBezTo>
                <a:cubicBezTo>
                  <a:pt x="8310" y="4933"/>
                  <a:pt x="8322" y="4950"/>
                  <a:pt x="8339" y="4963"/>
                </a:cubicBezTo>
                <a:cubicBezTo>
                  <a:pt x="8340" y="4971"/>
                  <a:pt x="8342" y="4987"/>
                  <a:pt x="8343" y="4995"/>
                </a:cubicBezTo>
                <a:cubicBezTo>
                  <a:pt x="8353" y="4995"/>
                  <a:pt x="8372" y="4993"/>
                  <a:pt x="8381" y="4992"/>
                </a:cubicBezTo>
                <a:cubicBezTo>
                  <a:pt x="8381" y="5002"/>
                  <a:pt x="8381" y="5022"/>
                  <a:pt x="8381" y="5032"/>
                </a:cubicBezTo>
                <a:lnTo>
                  <a:pt x="8362" y="5033"/>
                </a:lnTo>
                <a:cubicBezTo>
                  <a:pt x="8379" y="5064"/>
                  <a:pt x="8386" y="5102"/>
                  <a:pt x="8419" y="5121"/>
                </a:cubicBezTo>
                <a:cubicBezTo>
                  <a:pt x="8420" y="5132"/>
                  <a:pt x="8422" y="5144"/>
                  <a:pt x="8423" y="5155"/>
                </a:cubicBezTo>
                <a:cubicBezTo>
                  <a:pt x="8437" y="5155"/>
                  <a:pt x="8450" y="5156"/>
                  <a:pt x="8464" y="5156"/>
                </a:cubicBezTo>
                <a:cubicBezTo>
                  <a:pt x="8465" y="5176"/>
                  <a:pt x="8459" y="5191"/>
                  <a:pt x="8443" y="5199"/>
                </a:cubicBezTo>
                <a:cubicBezTo>
                  <a:pt x="8448" y="5208"/>
                  <a:pt x="8454" y="5218"/>
                  <a:pt x="8459" y="5227"/>
                </a:cubicBezTo>
                <a:cubicBezTo>
                  <a:pt x="8459" y="5219"/>
                  <a:pt x="8460" y="5202"/>
                  <a:pt x="8460" y="5194"/>
                </a:cubicBezTo>
                <a:cubicBezTo>
                  <a:pt x="8470" y="5195"/>
                  <a:pt x="8488" y="5196"/>
                  <a:pt x="8497" y="5197"/>
                </a:cubicBezTo>
                <a:cubicBezTo>
                  <a:pt x="8488" y="5179"/>
                  <a:pt x="8478" y="5163"/>
                  <a:pt x="8465" y="5148"/>
                </a:cubicBezTo>
                <a:cubicBezTo>
                  <a:pt x="8460" y="5125"/>
                  <a:pt x="8445" y="5108"/>
                  <a:pt x="8420" y="5115"/>
                </a:cubicBezTo>
                <a:cubicBezTo>
                  <a:pt x="8420" y="5093"/>
                  <a:pt x="8421" y="5071"/>
                  <a:pt x="8423" y="5049"/>
                </a:cubicBezTo>
                <a:cubicBezTo>
                  <a:pt x="8415" y="5091"/>
                  <a:pt x="8365" y="5073"/>
                  <a:pt x="8380" y="5034"/>
                </a:cubicBezTo>
                <a:cubicBezTo>
                  <a:pt x="8389" y="5034"/>
                  <a:pt x="8406" y="5034"/>
                  <a:pt x="8415" y="5034"/>
                </a:cubicBezTo>
                <a:cubicBezTo>
                  <a:pt x="8390" y="5008"/>
                  <a:pt x="8386" y="4947"/>
                  <a:pt x="8340" y="4954"/>
                </a:cubicBezTo>
                <a:cubicBezTo>
                  <a:pt x="8341" y="4931"/>
                  <a:pt x="8346" y="4909"/>
                  <a:pt x="8339" y="4887"/>
                </a:cubicBezTo>
                <a:cubicBezTo>
                  <a:pt x="8338" y="4895"/>
                  <a:pt x="8334" y="4911"/>
                  <a:pt x="8332" y="4919"/>
                </a:cubicBezTo>
                <a:cubicBezTo>
                  <a:pt x="8323" y="4915"/>
                  <a:pt x="8305" y="4907"/>
                  <a:pt x="8295" y="4904"/>
                </a:cubicBezTo>
                <a:cubicBezTo>
                  <a:pt x="8300" y="4891"/>
                  <a:pt x="8305" y="4879"/>
                  <a:pt x="8310" y="4867"/>
                </a:cubicBezTo>
                <a:cubicBezTo>
                  <a:pt x="8292" y="4869"/>
                  <a:pt x="8275" y="4872"/>
                  <a:pt x="8257" y="4874"/>
                </a:cubicBezTo>
                <a:cubicBezTo>
                  <a:pt x="8258" y="4863"/>
                  <a:pt x="8260" y="4841"/>
                  <a:pt x="8261" y="4830"/>
                </a:cubicBezTo>
                <a:cubicBezTo>
                  <a:pt x="8250" y="4831"/>
                  <a:pt x="8229" y="4833"/>
                  <a:pt x="8218" y="4834"/>
                </a:cubicBezTo>
                <a:cubicBezTo>
                  <a:pt x="8219" y="4824"/>
                  <a:pt x="8219" y="4803"/>
                  <a:pt x="8220" y="4793"/>
                </a:cubicBezTo>
                <a:cubicBezTo>
                  <a:pt x="8210" y="4793"/>
                  <a:pt x="8192" y="4793"/>
                  <a:pt x="8183" y="4793"/>
                </a:cubicBezTo>
                <a:cubicBezTo>
                  <a:pt x="8186" y="4749"/>
                  <a:pt x="8131" y="4757"/>
                  <a:pt x="8103" y="4742"/>
                </a:cubicBezTo>
                <a:cubicBezTo>
                  <a:pt x="8088" y="4747"/>
                  <a:pt x="8072" y="4752"/>
                  <a:pt x="8057" y="4757"/>
                </a:cubicBezTo>
                <a:cubicBezTo>
                  <a:pt x="8057" y="4747"/>
                  <a:pt x="8058" y="4727"/>
                  <a:pt x="8058" y="4718"/>
                </a:cubicBezTo>
                <a:cubicBezTo>
                  <a:pt x="8030" y="4710"/>
                  <a:pt x="8005" y="4694"/>
                  <a:pt x="7978" y="4684"/>
                </a:cubicBezTo>
                <a:cubicBezTo>
                  <a:pt x="7979" y="4690"/>
                  <a:pt x="7980" y="4703"/>
                  <a:pt x="7980" y="4709"/>
                </a:cubicBezTo>
                <a:cubicBezTo>
                  <a:pt x="7971" y="4709"/>
                  <a:pt x="7952" y="4710"/>
                  <a:pt x="7942" y="4711"/>
                </a:cubicBezTo>
                <a:cubicBezTo>
                  <a:pt x="7940" y="4704"/>
                  <a:pt x="7936" y="4689"/>
                  <a:pt x="7933" y="4682"/>
                </a:cubicBezTo>
                <a:cubicBezTo>
                  <a:pt x="7920" y="4681"/>
                  <a:pt x="7908" y="4680"/>
                  <a:pt x="7895" y="4679"/>
                </a:cubicBezTo>
                <a:cubicBezTo>
                  <a:pt x="7895" y="4686"/>
                  <a:pt x="7896" y="4701"/>
                  <a:pt x="7897" y="4709"/>
                </a:cubicBezTo>
                <a:cubicBezTo>
                  <a:pt x="7887" y="4709"/>
                  <a:pt x="7867" y="4709"/>
                  <a:pt x="7857" y="4709"/>
                </a:cubicBezTo>
                <a:cubicBezTo>
                  <a:pt x="7857" y="4701"/>
                  <a:pt x="7856" y="4685"/>
                  <a:pt x="7856" y="4678"/>
                </a:cubicBezTo>
                <a:cubicBezTo>
                  <a:pt x="7791" y="4671"/>
                  <a:pt x="7725" y="4663"/>
                  <a:pt x="7660" y="4672"/>
                </a:cubicBezTo>
                <a:cubicBezTo>
                  <a:pt x="7656" y="4648"/>
                  <a:pt x="7606" y="4636"/>
                  <a:pt x="7610" y="4672"/>
                </a:cubicBezTo>
                <a:cubicBezTo>
                  <a:pt x="7576" y="4677"/>
                  <a:pt x="7568" y="4634"/>
                  <a:pt x="7532" y="4640"/>
                </a:cubicBezTo>
                <a:cubicBezTo>
                  <a:pt x="7533" y="4648"/>
                  <a:pt x="7533" y="4662"/>
                  <a:pt x="7534" y="4670"/>
                </a:cubicBezTo>
                <a:cubicBezTo>
                  <a:pt x="7524" y="4670"/>
                  <a:pt x="7504" y="4670"/>
                  <a:pt x="7494" y="4670"/>
                </a:cubicBezTo>
                <a:cubicBezTo>
                  <a:pt x="7494" y="4662"/>
                  <a:pt x="7493" y="4647"/>
                  <a:pt x="7492" y="4639"/>
                </a:cubicBezTo>
                <a:cubicBezTo>
                  <a:pt x="7428" y="4633"/>
                  <a:pt x="7362" y="4628"/>
                  <a:pt x="7297" y="4632"/>
                </a:cubicBezTo>
                <a:cubicBezTo>
                  <a:pt x="7290" y="4606"/>
                  <a:pt x="7251" y="4604"/>
                  <a:pt x="7242" y="4631"/>
                </a:cubicBezTo>
                <a:cubicBezTo>
                  <a:pt x="7236" y="4630"/>
                  <a:pt x="7222" y="4630"/>
                  <a:pt x="7216" y="4629"/>
                </a:cubicBezTo>
                <a:cubicBezTo>
                  <a:pt x="7214" y="4602"/>
                  <a:pt x="7190" y="4602"/>
                  <a:pt x="7170" y="4599"/>
                </a:cubicBezTo>
                <a:cubicBezTo>
                  <a:pt x="7170" y="4605"/>
                  <a:pt x="7170" y="4618"/>
                  <a:pt x="7170" y="4624"/>
                </a:cubicBezTo>
                <a:cubicBezTo>
                  <a:pt x="7160" y="4625"/>
                  <a:pt x="7141" y="4626"/>
                  <a:pt x="7131" y="4626"/>
                </a:cubicBezTo>
                <a:cubicBezTo>
                  <a:pt x="7131" y="4619"/>
                  <a:pt x="7130" y="4604"/>
                  <a:pt x="7130" y="4596"/>
                </a:cubicBezTo>
                <a:cubicBezTo>
                  <a:pt x="7092" y="4593"/>
                  <a:pt x="7054" y="4593"/>
                  <a:pt x="7016" y="4589"/>
                </a:cubicBezTo>
                <a:cubicBezTo>
                  <a:pt x="7000" y="4582"/>
                  <a:pt x="6967" y="4561"/>
                  <a:pt x="6962" y="4594"/>
                </a:cubicBezTo>
                <a:cubicBezTo>
                  <a:pt x="6945" y="4591"/>
                  <a:pt x="6930" y="4583"/>
                  <a:pt x="6918" y="4570"/>
                </a:cubicBezTo>
                <a:cubicBezTo>
                  <a:pt x="6912" y="4569"/>
                  <a:pt x="6901" y="4566"/>
                  <a:pt x="6895" y="4565"/>
                </a:cubicBezTo>
                <a:cubicBezTo>
                  <a:pt x="6888" y="4588"/>
                  <a:pt x="6866" y="4588"/>
                  <a:pt x="6846" y="4589"/>
                </a:cubicBezTo>
                <a:cubicBezTo>
                  <a:pt x="6847" y="4583"/>
                  <a:pt x="6848" y="4569"/>
                  <a:pt x="6849" y="4562"/>
                </a:cubicBezTo>
                <a:cubicBezTo>
                  <a:pt x="6835" y="4560"/>
                  <a:pt x="6822" y="4558"/>
                  <a:pt x="6809" y="4556"/>
                </a:cubicBezTo>
                <a:close/>
                <a:moveTo>
                  <a:pt x="20241" y="4575"/>
                </a:moveTo>
                <a:cubicBezTo>
                  <a:pt x="20262" y="4610"/>
                  <a:pt x="20197" y="4655"/>
                  <a:pt x="20242" y="4677"/>
                </a:cubicBezTo>
                <a:cubicBezTo>
                  <a:pt x="20242" y="4685"/>
                  <a:pt x="20243" y="4702"/>
                  <a:pt x="20243" y="4711"/>
                </a:cubicBezTo>
                <a:lnTo>
                  <a:pt x="20217" y="4711"/>
                </a:lnTo>
                <a:cubicBezTo>
                  <a:pt x="20214" y="4719"/>
                  <a:pt x="20209" y="4737"/>
                  <a:pt x="20207" y="4745"/>
                </a:cubicBezTo>
                <a:cubicBezTo>
                  <a:pt x="20205" y="4771"/>
                  <a:pt x="20204" y="4797"/>
                  <a:pt x="20201" y="4822"/>
                </a:cubicBezTo>
                <a:cubicBezTo>
                  <a:pt x="20185" y="4841"/>
                  <a:pt x="20182" y="4866"/>
                  <a:pt x="20201" y="4885"/>
                </a:cubicBezTo>
                <a:cubicBezTo>
                  <a:pt x="20202" y="4892"/>
                  <a:pt x="20203" y="4908"/>
                  <a:pt x="20204" y="4916"/>
                </a:cubicBezTo>
                <a:cubicBezTo>
                  <a:pt x="20197" y="4915"/>
                  <a:pt x="20183" y="4915"/>
                  <a:pt x="20177" y="4914"/>
                </a:cubicBezTo>
                <a:cubicBezTo>
                  <a:pt x="20174" y="4927"/>
                  <a:pt x="20173" y="4940"/>
                  <a:pt x="20171" y="4953"/>
                </a:cubicBezTo>
                <a:cubicBezTo>
                  <a:pt x="20200" y="4947"/>
                  <a:pt x="20202" y="4970"/>
                  <a:pt x="20204" y="4994"/>
                </a:cubicBezTo>
                <a:lnTo>
                  <a:pt x="20166" y="4993"/>
                </a:lnTo>
                <a:cubicBezTo>
                  <a:pt x="20161" y="5017"/>
                  <a:pt x="20155" y="5041"/>
                  <a:pt x="20147" y="5065"/>
                </a:cubicBezTo>
                <a:cubicBezTo>
                  <a:pt x="20159" y="5080"/>
                  <a:pt x="20162" y="5098"/>
                  <a:pt x="20162" y="5117"/>
                </a:cubicBezTo>
                <a:cubicBezTo>
                  <a:pt x="20157" y="5117"/>
                  <a:pt x="20147" y="5116"/>
                  <a:pt x="20142" y="5115"/>
                </a:cubicBezTo>
                <a:cubicBezTo>
                  <a:pt x="20140" y="5121"/>
                  <a:pt x="20135" y="5134"/>
                  <a:pt x="20132" y="5140"/>
                </a:cubicBezTo>
                <a:cubicBezTo>
                  <a:pt x="20109" y="5119"/>
                  <a:pt x="20126" y="5066"/>
                  <a:pt x="20082" y="5071"/>
                </a:cubicBezTo>
                <a:cubicBezTo>
                  <a:pt x="20082" y="5062"/>
                  <a:pt x="20082" y="5046"/>
                  <a:pt x="20082" y="5037"/>
                </a:cubicBezTo>
                <a:cubicBezTo>
                  <a:pt x="20117" y="5041"/>
                  <a:pt x="20099" y="4997"/>
                  <a:pt x="20082" y="4987"/>
                </a:cubicBezTo>
                <a:cubicBezTo>
                  <a:pt x="20081" y="4949"/>
                  <a:pt x="20082" y="4910"/>
                  <a:pt x="20073" y="4872"/>
                </a:cubicBezTo>
                <a:cubicBezTo>
                  <a:pt x="20065" y="4872"/>
                  <a:pt x="20050" y="4872"/>
                  <a:pt x="20043" y="4872"/>
                </a:cubicBezTo>
                <a:cubicBezTo>
                  <a:pt x="20042" y="4862"/>
                  <a:pt x="20041" y="4843"/>
                  <a:pt x="20041" y="4834"/>
                </a:cubicBezTo>
                <a:cubicBezTo>
                  <a:pt x="20046" y="4832"/>
                  <a:pt x="20058" y="4829"/>
                  <a:pt x="20063" y="4828"/>
                </a:cubicBezTo>
                <a:lnTo>
                  <a:pt x="20063" y="4812"/>
                </a:lnTo>
                <a:cubicBezTo>
                  <a:pt x="20029" y="4773"/>
                  <a:pt x="20050" y="4718"/>
                  <a:pt x="20036" y="4671"/>
                </a:cubicBezTo>
                <a:cubicBezTo>
                  <a:pt x="20027" y="4670"/>
                  <a:pt x="20010" y="4669"/>
                  <a:pt x="20001" y="4669"/>
                </a:cubicBezTo>
                <a:cubicBezTo>
                  <a:pt x="20002" y="4680"/>
                  <a:pt x="20004" y="4702"/>
                  <a:pt x="20004" y="4713"/>
                </a:cubicBezTo>
                <a:cubicBezTo>
                  <a:pt x="20034" y="4705"/>
                  <a:pt x="20042" y="4726"/>
                  <a:pt x="20038" y="4751"/>
                </a:cubicBezTo>
                <a:cubicBezTo>
                  <a:pt x="19992" y="4738"/>
                  <a:pt x="20007" y="4808"/>
                  <a:pt x="20044" y="4796"/>
                </a:cubicBezTo>
                <a:cubicBezTo>
                  <a:pt x="20043" y="4814"/>
                  <a:pt x="20035" y="4829"/>
                  <a:pt x="20023" y="4841"/>
                </a:cubicBezTo>
                <a:cubicBezTo>
                  <a:pt x="20028" y="4854"/>
                  <a:pt x="20033" y="4867"/>
                  <a:pt x="20039" y="4880"/>
                </a:cubicBezTo>
                <a:cubicBezTo>
                  <a:pt x="20046" y="4917"/>
                  <a:pt x="20046" y="4955"/>
                  <a:pt x="20052" y="4992"/>
                </a:cubicBezTo>
                <a:cubicBezTo>
                  <a:pt x="20059" y="4993"/>
                  <a:pt x="20073" y="4995"/>
                  <a:pt x="20080" y="4995"/>
                </a:cubicBezTo>
                <a:cubicBezTo>
                  <a:pt x="20081" y="5005"/>
                  <a:pt x="20082" y="5023"/>
                  <a:pt x="20082" y="5032"/>
                </a:cubicBezTo>
                <a:cubicBezTo>
                  <a:pt x="20076" y="5033"/>
                  <a:pt x="20063" y="5034"/>
                  <a:pt x="20057" y="5035"/>
                </a:cubicBezTo>
                <a:cubicBezTo>
                  <a:pt x="20060" y="5053"/>
                  <a:pt x="20068" y="5068"/>
                  <a:pt x="20081" y="5082"/>
                </a:cubicBezTo>
                <a:cubicBezTo>
                  <a:pt x="20081" y="5101"/>
                  <a:pt x="20080" y="5121"/>
                  <a:pt x="20079" y="5141"/>
                </a:cubicBezTo>
                <a:cubicBezTo>
                  <a:pt x="20084" y="5133"/>
                  <a:pt x="20094" y="5117"/>
                  <a:pt x="20099" y="5109"/>
                </a:cubicBezTo>
                <a:cubicBezTo>
                  <a:pt x="20110" y="5120"/>
                  <a:pt x="20115" y="5132"/>
                  <a:pt x="20113" y="5147"/>
                </a:cubicBezTo>
                <a:cubicBezTo>
                  <a:pt x="20073" y="5150"/>
                  <a:pt x="20080" y="5208"/>
                  <a:pt x="20121" y="5198"/>
                </a:cubicBezTo>
                <a:cubicBezTo>
                  <a:pt x="20121" y="5207"/>
                  <a:pt x="20122" y="5224"/>
                  <a:pt x="20122" y="5232"/>
                </a:cubicBezTo>
                <a:cubicBezTo>
                  <a:pt x="20115" y="5233"/>
                  <a:pt x="20102" y="5235"/>
                  <a:pt x="20095" y="5236"/>
                </a:cubicBezTo>
                <a:cubicBezTo>
                  <a:pt x="20099" y="5255"/>
                  <a:pt x="20105" y="5273"/>
                  <a:pt x="20121" y="5286"/>
                </a:cubicBezTo>
                <a:cubicBezTo>
                  <a:pt x="20118" y="5321"/>
                  <a:pt x="20118" y="5359"/>
                  <a:pt x="20136" y="5391"/>
                </a:cubicBezTo>
                <a:cubicBezTo>
                  <a:pt x="20133" y="5368"/>
                  <a:pt x="20128" y="5346"/>
                  <a:pt x="20124" y="5323"/>
                </a:cubicBezTo>
                <a:cubicBezTo>
                  <a:pt x="20149" y="5319"/>
                  <a:pt x="20150" y="5296"/>
                  <a:pt x="20155" y="5276"/>
                </a:cubicBezTo>
                <a:cubicBezTo>
                  <a:pt x="20146" y="5277"/>
                  <a:pt x="20130" y="5278"/>
                  <a:pt x="20121" y="5279"/>
                </a:cubicBezTo>
                <a:cubicBezTo>
                  <a:pt x="20121" y="5268"/>
                  <a:pt x="20121" y="5245"/>
                  <a:pt x="20121" y="5234"/>
                </a:cubicBezTo>
                <a:cubicBezTo>
                  <a:pt x="20130" y="5234"/>
                  <a:pt x="20148" y="5236"/>
                  <a:pt x="20157" y="5236"/>
                </a:cubicBezTo>
                <a:cubicBezTo>
                  <a:pt x="20159" y="5225"/>
                  <a:pt x="20164" y="5203"/>
                  <a:pt x="20167" y="5192"/>
                </a:cubicBezTo>
                <a:cubicBezTo>
                  <a:pt x="20151" y="5194"/>
                  <a:pt x="20136" y="5195"/>
                  <a:pt x="20121" y="5196"/>
                </a:cubicBezTo>
                <a:cubicBezTo>
                  <a:pt x="20120" y="5186"/>
                  <a:pt x="20119" y="5164"/>
                  <a:pt x="20119" y="5154"/>
                </a:cubicBezTo>
                <a:cubicBezTo>
                  <a:pt x="20128" y="5154"/>
                  <a:pt x="20147" y="5155"/>
                  <a:pt x="20157" y="5155"/>
                </a:cubicBezTo>
                <a:cubicBezTo>
                  <a:pt x="20158" y="5169"/>
                  <a:pt x="20163" y="5181"/>
                  <a:pt x="20173" y="5191"/>
                </a:cubicBezTo>
                <a:cubicBezTo>
                  <a:pt x="20171" y="5169"/>
                  <a:pt x="20165" y="5147"/>
                  <a:pt x="20163" y="5125"/>
                </a:cubicBezTo>
                <a:cubicBezTo>
                  <a:pt x="20179" y="5112"/>
                  <a:pt x="20189" y="5094"/>
                  <a:pt x="20193" y="5074"/>
                </a:cubicBezTo>
                <a:cubicBezTo>
                  <a:pt x="20185" y="5073"/>
                  <a:pt x="20168" y="5072"/>
                  <a:pt x="20160" y="5072"/>
                </a:cubicBezTo>
                <a:cubicBezTo>
                  <a:pt x="20162" y="5062"/>
                  <a:pt x="20164" y="5042"/>
                  <a:pt x="20166" y="5032"/>
                </a:cubicBezTo>
                <a:cubicBezTo>
                  <a:pt x="20173" y="5033"/>
                  <a:pt x="20188" y="5034"/>
                  <a:pt x="20195" y="5035"/>
                </a:cubicBezTo>
                <a:cubicBezTo>
                  <a:pt x="20206" y="4998"/>
                  <a:pt x="20210" y="4961"/>
                  <a:pt x="20203" y="4923"/>
                </a:cubicBezTo>
                <a:cubicBezTo>
                  <a:pt x="20219" y="4910"/>
                  <a:pt x="20227" y="4892"/>
                  <a:pt x="20230" y="4872"/>
                </a:cubicBezTo>
                <a:cubicBezTo>
                  <a:pt x="20223" y="4872"/>
                  <a:pt x="20209" y="4872"/>
                  <a:pt x="20202" y="4871"/>
                </a:cubicBezTo>
                <a:cubicBezTo>
                  <a:pt x="20203" y="4862"/>
                  <a:pt x="20203" y="4842"/>
                  <a:pt x="20203" y="4833"/>
                </a:cubicBezTo>
                <a:cubicBezTo>
                  <a:pt x="20234" y="4843"/>
                  <a:pt x="20239" y="4819"/>
                  <a:pt x="20243" y="4795"/>
                </a:cubicBezTo>
                <a:cubicBezTo>
                  <a:pt x="20234" y="4793"/>
                  <a:pt x="20214" y="4787"/>
                  <a:pt x="20205" y="4784"/>
                </a:cubicBezTo>
                <a:cubicBezTo>
                  <a:pt x="20211" y="4773"/>
                  <a:pt x="20217" y="4761"/>
                  <a:pt x="20224" y="4749"/>
                </a:cubicBezTo>
                <a:lnTo>
                  <a:pt x="20247" y="4762"/>
                </a:lnTo>
                <a:cubicBezTo>
                  <a:pt x="20245" y="4752"/>
                  <a:pt x="20243" y="4732"/>
                  <a:pt x="20242" y="4722"/>
                </a:cubicBezTo>
                <a:cubicBezTo>
                  <a:pt x="20257" y="4709"/>
                  <a:pt x="20264" y="4691"/>
                  <a:pt x="20268" y="4671"/>
                </a:cubicBezTo>
                <a:cubicBezTo>
                  <a:pt x="20262" y="4671"/>
                  <a:pt x="20249" y="4671"/>
                  <a:pt x="20242" y="4670"/>
                </a:cubicBezTo>
                <a:cubicBezTo>
                  <a:pt x="20242" y="4661"/>
                  <a:pt x="20243" y="4641"/>
                  <a:pt x="20243" y="4632"/>
                </a:cubicBezTo>
                <a:cubicBezTo>
                  <a:pt x="20274" y="4642"/>
                  <a:pt x="20278" y="4616"/>
                  <a:pt x="20281" y="4593"/>
                </a:cubicBezTo>
                <a:cubicBezTo>
                  <a:pt x="20264" y="4594"/>
                  <a:pt x="20250" y="4587"/>
                  <a:pt x="20241" y="4575"/>
                </a:cubicBezTo>
                <a:close/>
                <a:moveTo>
                  <a:pt x="16205" y="4707"/>
                </a:moveTo>
                <a:cubicBezTo>
                  <a:pt x="16156" y="4732"/>
                  <a:pt x="16136" y="4790"/>
                  <a:pt x="16102" y="4831"/>
                </a:cubicBezTo>
                <a:cubicBezTo>
                  <a:pt x="16108" y="4832"/>
                  <a:pt x="16121" y="4834"/>
                  <a:pt x="16127" y="4835"/>
                </a:cubicBezTo>
                <a:cubicBezTo>
                  <a:pt x="16127" y="4844"/>
                  <a:pt x="16128" y="4864"/>
                  <a:pt x="16128" y="4874"/>
                </a:cubicBezTo>
                <a:cubicBezTo>
                  <a:pt x="16110" y="4873"/>
                  <a:pt x="16093" y="4869"/>
                  <a:pt x="16077" y="4861"/>
                </a:cubicBezTo>
                <a:cubicBezTo>
                  <a:pt x="16089" y="4885"/>
                  <a:pt x="16088" y="4911"/>
                  <a:pt x="16064" y="4928"/>
                </a:cubicBezTo>
                <a:cubicBezTo>
                  <a:pt x="16082" y="4953"/>
                  <a:pt x="16092" y="4982"/>
                  <a:pt x="16077" y="5012"/>
                </a:cubicBezTo>
                <a:cubicBezTo>
                  <a:pt x="16082" y="5034"/>
                  <a:pt x="16087" y="5056"/>
                  <a:pt x="16092" y="5079"/>
                </a:cubicBezTo>
                <a:cubicBezTo>
                  <a:pt x="16100" y="5078"/>
                  <a:pt x="16116" y="5078"/>
                  <a:pt x="16124" y="5078"/>
                </a:cubicBezTo>
                <a:cubicBezTo>
                  <a:pt x="16123" y="5063"/>
                  <a:pt x="16122" y="5048"/>
                  <a:pt x="16122" y="5033"/>
                </a:cubicBezTo>
                <a:cubicBezTo>
                  <a:pt x="16114" y="5033"/>
                  <a:pt x="16097" y="5033"/>
                  <a:pt x="16089" y="5033"/>
                </a:cubicBezTo>
                <a:cubicBezTo>
                  <a:pt x="16089" y="5023"/>
                  <a:pt x="16089" y="5003"/>
                  <a:pt x="16089" y="4993"/>
                </a:cubicBezTo>
                <a:cubicBezTo>
                  <a:pt x="16096" y="4994"/>
                  <a:pt x="16112" y="4994"/>
                  <a:pt x="16120" y="4994"/>
                </a:cubicBezTo>
                <a:cubicBezTo>
                  <a:pt x="16117" y="4973"/>
                  <a:pt x="16117" y="4945"/>
                  <a:pt x="16086" y="4952"/>
                </a:cubicBezTo>
                <a:cubicBezTo>
                  <a:pt x="16087" y="4945"/>
                  <a:pt x="16089" y="4931"/>
                  <a:pt x="16090" y="4924"/>
                </a:cubicBezTo>
                <a:cubicBezTo>
                  <a:pt x="16118" y="4897"/>
                  <a:pt x="16138" y="4863"/>
                  <a:pt x="16162" y="4831"/>
                </a:cubicBezTo>
                <a:cubicBezTo>
                  <a:pt x="16152" y="4832"/>
                  <a:pt x="16134" y="4832"/>
                  <a:pt x="16125" y="4832"/>
                </a:cubicBezTo>
                <a:cubicBezTo>
                  <a:pt x="16125" y="4804"/>
                  <a:pt x="16136" y="4785"/>
                  <a:pt x="16169" y="4790"/>
                </a:cubicBezTo>
                <a:cubicBezTo>
                  <a:pt x="16168" y="4799"/>
                  <a:pt x="16168" y="4816"/>
                  <a:pt x="16168" y="4825"/>
                </a:cubicBezTo>
                <a:cubicBezTo>
                  <a:pt x="16173" y="4816"/>
                  <a:pt x="16178" y="4807"/>
                  <a:pt x="16183" y="4798"/>
                </a:cubicBezTo>
                <a:cubicBezTo>
                  <a:pt x="16168" y="4787"/>
                  <a:pt x="16163" y="4771"/>
                  <a:pt x="16168" y="4752"/>
                </a:cubicBezTo>
                <a:cubicBezTo>
                  <a:pt x="16178" y="4753"/>
                  <a:pt x="16198" y="4754"/>
                  <a:pt x="16208" y="4754"/>
                </a:cubicBezTo>
                <a:cubicBezTo>
                  <a:pt x="16208" y="4738"/>
                  <a:pt x="16207" y="4723"/>
                  <a:pt x="16207" y="4707"/>
                </a:cubicBezTo>
                <a:cubicBezTo>
                  <a:pt x="16225" y="4712"/>
                  <a:pt x="16244" y="4718"/>
                  <a:pt x="16263" y="4724"/>
                </a:cubicBezTo>
                <a:cubicBezTo>
                  <a:pt x="16266" y="4720"/>
                  <a:pt x="16271" y="4712"/>
                  <a:pt x="16274" y="4708"/>
                </a:cubicBezTo>
                <a:cubicBezTo>
                  <a:pt x="16266" y="4709"/>
                  <a:pt x="16251" y="4709"/>
                  <a:pt x="16243" y="4710"/>
                </a:cubicBezTo>
                <a:lnTo>
                  <a:pt x="16254" y="4676"/>
                </a:lnTo>
                <a:cubicBezTo>
                  <a:pt x="16237" y="4686"/>
                  <a:pt x="16221" y="4696"/>
                  <a:pt x="16205" y="4707"/>
                </a:cubicBezTo>
                <a:close/>
                <a:moveTo>
                  <a:pt x="14392" y="4797"/>
                </a:moveTo>
                <a:cubicBezTo>
                  <a:pt x="14392" y="4804"/>
                  <a:pt x="14392" y="4820"/>
                  <a:pt x="14392" y="4828"/>
                </a:cubicBezTo>
                <a:cubicBezTo>
                  <a:pt x="14382" y="4828"/>
                  <a:pt x="14363" y="4828"/>
                  <a:pt x="14353" y="4827"/>
                </a:cubicBezTo>
                <a:cubicBezTo>
                  <a:pt x="14353" y="4820"/>
                  <a:pt x="14353" y="4805"/>
                  <a:pt x="14353" y="4798"/>
                </a:cubicBezTo>
                <a:cubicBezTo>
                  <a:pt x="14342" y="4799"/>
                  <a:pt x="14320" y="4801"/>
                  <a:pt x="14309" y="4802"/>
                </a:cubicBezTo>
                <a:cubicBezTo>
                  <a:pt x="14310" y="4808"/>
                  <a:pt x="14310" y="4820"/>
                  <a:pt x="14311" y="4826"/>
                </a:cubicBezTo>
                <a:cubicBezTo>
                  <a:pt x="14301" y="4826"/>
                  <a:pt x="14282" y="4826"/>
                  <a:pt x="14272" y="4826"/>
                </a:cubicBezTo>
                <a:cubicBezTo>
                  <a:pt x="14271" y="4819"/>
                  <a:pt x="14270" y="4806"/>
                  <a:pt x="14270" y="4799"/>
                </a:cubicBezTo>
                <a:cubicBezTo>
                  <a:pt x="14248" y="4801"/>
                  <a:pt x="14221" y="4800"/>
                  <a:pt x="14229" y="4831"/>
                </a:cubicBezTo>
                <a:cubicBezTo>
                  <a:pt x="14219" y="4831"/>
                  <a:pt x="14200" y="4832"/>
                  <a:pt x="14190" y="4832"/>
                </a:cubicBezTo>
                <a:cubicBezTo>
                  <a:pt x="14191" y="4825"/>
                  <a:pt x="14191" y="4811"/>
                  <a:pt x="14192" y="4804"/>
                </a:cubicBezTo>
                <a:cubicBezTo>
                  <a:pt x="14155" y="4796"/>
                  <a:pt x="14147" y="4840"/>
                  <a:pt x="14112" y="4834"/>
                </a:cubicBezTo>
                <a:cubicBezTo>
                  <a:pt x="14126" y="4799"/>
                  <a:pt x="14056" y="4804"/>
                  <a:pt x="14068" y="4833"/>
                </a:cubicBezTo>
                <a:cubicBezTo>
                  <a:pt x="14059" y="4833"/>
                  <a:pt x="14042" y="4833"/>
                  <a:pt x="14034" y="4833"/>
                </a:cubicBezTo>
                <a:cubicBezTo>
                  <a:pt x="14034" y="4804"/>
                  <a:pt x="13985" y="4805"/>
                  <a:pt x="13985" y="4833"/>
                </a:cubicBezTo>
                <a:cubicBezTo>
                  <a:pt x="13964" y="4837"/>
                  <a:pt x="13949" y="4831"/>
                  <a:pt x="13940" y="4815"/>
                </a:cubicBezTo>
                <a:cubicBezTo>
                  <a:pt x="13910" y="4827"/>
                  <a:pt x="13880" y="4841"/>
                  <a:pt x="13851" y="4821"/>
                </a:cubicBezTo>
                <a:cubicBezTo>
                  <a:pt x="13780" y="4844"/>
                  <a:pt x="13704" y="4824"/>
                  <a:pt x="13631" y="4835"/>
                </a:cubicBezTo>
                <a:cubicBezTo>
                  <a:pt x="13602" y="4860"/>
                  <a:pt x="13644" y="4877"/>
                  <a:pt x="13667" y="4869"/>
                </a:cubicBezTo>
                <a:cubicBezTo>
                  <a:pt x="13667" y="4860"/>
                  <a:pt x="13667" y="4844"/>
                  <a:pt x="13667" y="4836"/>
                </a:cubicBezTo>
                <a:cubicBezTo>
                  <a:pt x="13677" y="4836"/>
                  <a:pt x="13696" y="4836"/>
                  <a:pt x="13705" y="4837"/>
                </a:cubicBezTo>
                <a:cubicBezTo>
                  <a:pt x="13705" y="4844"/>
                  <a:pt x="13706" y="4859"/>
                  <a:pt x="13707" y="4867"/>
                </a:cubicBezTo>
                <a:cubicBezTo>
                  <a:pt x="13717" y="4866"/>
                  <a:pt x="13737" y="4865"/>
                  <a:pt x="13748" y="4864"/>
                </a:cubicBezTo>
                <a:cubicBezTo>
                  <a:pt x="13747" y="4857"/>
                  <a:pt x="13746" y="4844"/>
                  <a:pt x="13746" y="4837"/>
                </a:cubicBezTo>
                <a:cubicBezTo>
                  <a:pt x="13756" y="4837"/>
                  <a:pt x="13775" y="4838"/>
                  <a:pt x="13785" y="4838"/>
                </a:cubicBezTo>
                <a:cubicBezTo>
                  <a:pt x="13785" y="4844"/>
                  <a:pt x="13785" y="4856"/>
                  <a:pt x="13785" y="4862"/>
                </a:cubicBezTo>
                <a:cubicBezTo>
                  <a:pt x="13795" y="4862"/>
                  <a:pt x="13815" y="4862"/>
                  <a:pt x="13825" y="4862"/>
                </a:cubicBezTo>
                <a:cubicBezTo>
                  <a:pt x="13822" y="4834"/>
                  <a:pt x="13845" y="4832"/>
                  <a:pt x="13867" y="4831"/>
                </a:cubicBezTo>
                <a:cubicBezTo>
                  <a:pt x="13867" y="4839"/>
                  <a:pt x="13868" y="4855"/>
                  <a:pt x="13869" y="4863"/>
                </a:cubicBezTo>
                <a:cubicBezTo>
                  <a:pt x="13890" y="4861"/>
                  <a:pt x="13915" y="4862"/>
                  <a:pt x="13911" y="4832"/>
                </a:cubicBezTo>
                <a:cubicBezTo>
                  <a:pt x="13932" y="4831"/>
                  <a:pt x="13949" y="4839"/>
                  <a:pt x="13957" y="4859"/>
                </a:cubicBezTo>
                <a:cubicBezTo>
                  <a:pt x="13976" y="4858"/>
                  <a:pt x="13991" y="4848"/>
                  <a:pt x="13998" y="4829"/>
                </a:cubicBezTo>
                <a:cubicBezTo>
                  <a:pt x="14015" y="4837"/>
                  <a:pt x="14031" y="4848"/>
                  <a:pt x="14050" y="4852"/>
                </a:cubicBezTo>
                <a:cubicBezTo>
                  <a:pt x="14067" y="4845"/>
                  <a:pt x="14084" y="4836"/>
                  <a:pt x="14101" y="4829"/>
                </a:cubicBezTo>
                <a:cubicBezTo>
                  <a:pt x="14121" y="4883"/>
                  <a:pt x="14170" y="4802"/>
                  <a:pt x="14199" y="4846"/>
                </a:cubicBezTo>
                <a:cubicBezTo>
                  <a:pt x="14212" y="4843"/>
                  <a:pt x="14225" y="4839"/>
                  <a:pt x="14238" y="4834"/>
                </a:cubicBezTo>
                <a:cubicBezTo>
                  <a:pt x="14330" y="4832"/>
                  <a:pt x="14421" y="4831"/>
                  <a:pt x="14512" y="4827"/>
                </a:cubicBezTo>
                <a:cubicBezTo>
                  <a:pt x="14513" y="4819"/>
                  <a:pt x="14516" y="4805"/>
                  <a:pt x="14517" y="4798"/>
                </a:cubicBezTo>
                <a:cubicBezTo>
                  <a:pt x="14526" y="4798"/>
                  <a:pt x="14545" y="4799"/>
                  <a:pt x="14554" y="4799"/>
                </a:cubicBezTo>
                <a:cubicBezTo>
                  <a:pt x="14554" y="4806"/>
                  <a:pt x="14554" y="4821"/>
                  <a:pt x="14554" y="4828"/>
                </a:cubicBezTo>
                <a:cubicBezTo>
                  <a:pt x="14577" y="4827"/>
                  <a:pt x="14605" y="4827"/>
                  <a:pt x="14596" y="4794"/>
                </a:cubicBezTo>
                <a:cubicBezTo>
                  <a:pt x="14605" y="4794"/>
                  <a:pt x="14624" y="4793"/>
                  <a:pt x="14633" y="4793"/>
                </a:cubicBezTo>
                <a:cubicBezTo>
                  <a:pt x="14614" y="4835"/>
                  <a:pt x="14682" y="4838"/>
                  <a:pt x="14680" y="4799"/>
                </a:cubicBezTo>
                <a:cubicBezTo>
                  <a:pt x="14688" y="4799"/>
                  <a:pt x="14705" y="4799"/>
                  <a:pt x="14713" y="4799"/>
                </a:cubicBezTo>
                <a:cubicBezTo>
                  <a:pt x="14703" y="4840"/>
                  <a:pt x="14777" y="4834"/>
                  <a:pt x="14755" y="4794"/>
                </a:cubicBezTo>
                <a:cubicBezTo>
                  <a:pt x="14766" y="4794"/>
                  <a:pt x="14786" y="4794"/>
                  <a:pt x="14796" y="4794"/>
                </a:cubicBezTo>
                <a:cubicBezTo>
                  <a:pt x="14796" y="4802"/>
                  <a:pt x="14795" y="4819"/>
                  <a:pt x="14794" y="4827"/>
                </a:cubicBezTo>
                <a:cubicBezTo>
                  <a:pt x="14859" y="4828"/>
                  <a:pt x="14923" y="4834"/>
                  <a:pt x="14988" y="4833"/>
                </a:cubicBezTo>
                <a:cubicBezTo>
                  <a:pt x="15001" y="4842"/>
                  <a:pt x="15015" y="4850"/>
                  <a:pt x="15029" y="4857"/>
                </a:cubicBezTo>
                <a:cubicBezTo>
                  <a:pt x="15033" y="4851"/>
                  <a:pt x="15040" y="4837"/>
                  <a:pt x="15044" y="4830"/>
                </a:cubicBezTo>
                <a:cubicBezTo>
                  <a:pt x="15052" y="4831"/>
                  <a:pt x="15068" y="4833"/>
                  <a:pt x="15076" y="4834"/>
                </a:cubicBezTo>
                <a:cubicBezTo>
                  <a:pt x="15071" y="4862"/>
                  <a:pt x="15097" y="4863"/>
                  <a:pt x="15118" y="4868"/>
                </a:cubicBezTo>
                <a:cubicBezTo>
                  <a:pt x="15118" y="4861"/>
                  <a:pt x="15119" y="4845"/>
                  <a:pt x="15119" y="4838"/>
                </a:cubicBezTo>
                <a:cubicBezTo>
                  <a:pt x="15128" y="4838"/>
                  <a:pt x="15147" y="4837"/>
                  <a:pt x="15156" y="4837"/>
                </a:cubicBezTo>
                <a:cubicBezTo>
                  <a:pt x="15156" y="4845"/>
                  <a:pt x="15158" y="4862"/>
                  <a:pt x="15158" y="4870"/>
                </a:cubicBezTo>
                <a:cubicBezTo>
                  <a:pt x="15188" y="4868"/>
                  <a:pt x="15215" y="4879"/>
                  <a:pt x="15243" y="4884"/>
                </a:cubicBezTo>
                <a:lnTo>
                  <a:pt x="15242" y="4869"/>
                </a:lnTo>
                <a:cubicBezTo>
                  <a:pt x="15252" y="4870"/>
                  <a:pt x="15271" y="4872"/>
                  <a:pt x="15281" y="4873"/>
                </a:cubicBezTo>
                <a:cubicBezTo>
                  <a:pt x="15280" y="4880"/>
                  <a:pt x="15280" y="4895"/>
                  <a:pt x="15280" y="4902"/>
                </a:cubicBezTo>
                <a:cubicBezTo>
                  <a:pt x="15308" y="4914"/>
                  <a:pt x="15335" y="4929"/>
                  <a:pt x="15361" y="4944"/>
                </a:cubicBezTo>
                <a:cubicBezTo>
                  <a:pt x="15360" y="4936"/>
                  <a:pt x="15358" y="4922"/>
                  <a:pt x="15357" y="4915"/>
                </a:cubicBezTo>
                <a:cubicBezTo>
                  <a:pt x="15368" y="4915"/>
                  <a:pt x="15389" y="4915"/>
                  <a:pt x="15400" y="4915"/>
                </a:cubicBezTo>
                <a:cubicBezTo>
                  <a:pt x="15400" y="4935"/>
                  <a:pt x="15387" y="4958"/>
                  <a:pt x="15401" y="4975"/>
                </a:cubicBezTo>
                <a:lnTo>
                  <a:pt x="15406" y="4949"/>
                </a:lnTo>
                <a:cubicBezTo>
                  <a:pt x="15433" y="4952"/>
                  <a:pt x="15447" y="4968"/>
                  <a:pt x="15448" y="4997"/>
                </a:cubicBezTo>
                <a:lnTo>
                  <a:pt x="15422" y="4991"/>
                </a:lnTo>
                <a:cubicBezTo>
                  <a:pt x="15425" y="4998"/>
                  <a:pt x="15432" y="5012"/>
                  <a:pt x="15436" y="5019"/>
                </a:cubicBezTo>
                <a:cubicBezTo>
                  <a:pt x="15441" y="5012"/>
                  <a:pt x="15453" y="4997"/>
                  <a:pt x="15458" y="4990"/>
                </a:cubicBezTo>
                <a:cubicBezTo>
                  <a:pt x="15485" y="5003"/>
                  <a:pt x="15490" y="5038"/>
                  <a:pt x="15451" y="5035"/>
                </a:cubicBezTo>
                <a:cubicBezTo>
                  <a:pt x="15462" y="5045"/>
                  <a:pt x="15472" y="5056"/>
                  <a:pt x="15484" y="5067"/>
                </a:cubicBezTo>
                <a:cubicBezTo>
                  <a:pt x="15482" y="5058"/>
                  <a:pt x="15480" y="5039"/>
                  <a:pt x="15479" y="5030"/>
                </a:cubicBezTo>
                <a:cubicBezTo>
                  <a:pt x="15487" y="5032"/>
                  <a:pt x="15504" y="5035"/>
                  <a:pt x="15513" y="5037"/>
                </a:cubicBezTo>
                <a:cubicBezTo>
                  <a:pt x="15503" y="5027"/>
                  <a:pt x="15494" y="5016"/>
                  <a:pt x="15484" y="5006"/>
                </a:cubicBezTo>
                <a:cubicBezTo>
                  <a:pt x="15484" y="5001"/>
                  <a:pt x="15482" y="4991"/>
                  <a:pt x="15481" y="4986"/>
                </a:cubicBezTo>
                <a:cubicBezTo>
                  <a:pt x="15439" y="4961"/>
                  <a:pt x="15416" y="4914"/>
                  <a:pt x="15373" y="4891"/>
                </a:cubicBezTo>
                <a:cubicBezTo>
                  <a:pt x="15359" y="4908"/>
                  <a:pt x="15339" y="4914"/>
                  <a:pt x="15320" y="4919"/>
                </a:cubicBezTo>
                <a:cubicBezTo>
                  <a:pt x="15320" y="4903"/>
                  <a:pt x="15320" y="4887"/>
                  <a:pt x="15321" y="4871"/>
                </a:cubicBezTo>
                <a:cubicBezTo>
                  <a:pt x="15312" y="4871"/>
                  <a:pt x="15295" y="4872"/>
                  <a:pt x="15287" y="4872"/>
                </a:cubicBezTo>
                <a:cubicBezTo>
                  <a:pt x="15276" y="4846"/>
                  <a:pt x="15248" y="4836"/>
                  <a:pt x="15223" y="4831"/>
                </a:cubicBezTo>
                <a:cubicBezTo>
                  <a:pt x="15177" y="4833"/>
                  <a:pt x="15131" y="4831"/>
                  <a:pt x="15086" y="4832"/>
                </a:cubicBezTo>
                <a:cubicBezTo>
                  <a:pt x="15075" y="4814"/>
                  <a:pt x="15054" y="4813"/>
                  <a:pt x="15036" y="4808"/>
                </a:cubicBezTo>
                <a:lnTo>
                  <a:pt x="15036" y="4832"/>
                </a:lnTo>
                <a:cubicBezTo>
                  <a:pt x="15027" y="4832"/>
                  <a:pt x="15008" y="4832"/>
                  <a:pt x="14999" y="4832"/>
                </a:cubicBezTo>
                <a:cubicBezTo>
                  <a:pt x="15004" y="4802"/>
                  <a:pt x="14978" y="4799"/>
                  <a:pt x="14957" y="4794"/>
                </a:cubicBezTo>
                <a:cubicBezTo>
                  <a:pt x="14957" y="4802"/>
                  <a:pt x="14957" y="4819"/>
                  <a:pt x="14957" y="4827"/>
                </a:cubicBezTo>
                <a:cubicBezTo>
                  <a:pt x="14947" y="4827"/>
                  <a:pt x="14926" y="4827"/>
                  <a:pt x="14916" y="4827"/>
                </a:cubicBezTo>
                <a:cubicBezTo>
                  <a:pt x="14917" y="4819"/>
                  <a:pt x="14918" y="4802"/>
                  <a:pt x="14919" y="4794"/>
                </a:cubicBezTo>
                <a:cubicBezTo>
                  <a:pt x="14869" y="4800"/>
                  <a:pt x="14820" y="4794"/>
                  <a:pt x="14771" y="4784"/>
                </a:cubicBezTo>
                <a:cubicBezTo>
                  <a:pt x="14724" y="4793"/>
                  <a:pt x="14672" y="4801"/>
                  <a:pt x="14626" y="4784"/>
                </a:cubicBezTo>
                <a:cubicBezTo>
                  <a:pt x="14549" y="4799"/>
                  <a:pt x="14470" y="4794"/>
                  <a:pt x="14392" y="4797"/>
                </a:cubicBezTo>
                <a:close/>
                <a:moveTo>
                  <a:pt x="9307" y="4797"/>
                </a:moveTo>
                <a:lnTo>
                  <a:pt x="9309" y="4831"/>
                </a:lnTo>
                <a:cubicBezTo>
                  <a:pt x="9299" y="4832"/>
                  <a:pt x="9279" y="4833"/>
                  <a:pt x="9269" y="4833"/>
                </a:cubicBezTo>
                <a:cubicBezTo>
                  <a:pt x="9269" y="4827"/>
                  <a:pt x="9268" y="4814"/>
                  <a:pt x="9267" y="4808"/>
                </a:cubicBezTo>
                <a:cubicBezTo>
                  <a:pt x="9232" y="4821"/>
                  <a:pt x="9187" y="4833"/>
                  <a:pt x="9178" y="4875"/>
                </a:cubicBezTo>
                <a:cubicBezTo>
                  <a:pt x="9160" y="4871"/>
                  <a:pt x="9142" y="4866"/>
                  <a:pt x="9125" y="4861"/>
                </a:cubicBezTo>
                <a:cubicBezTo>
                  <a:pt x="9140" y="4876"/>
                  <a:pt x="9159" y="4891"/>
                  <a:pt x="9136" y="4910"/>
                </a:cubicBezTo>
                <a:cubicBezTo>
                  <a:pt x="9119" y="4919"/>
                  <a:pt x="9108" y="4911"/>
                  <a:pt x="9104" y="4887"/>
                </a:cubicBezTo>
                <a:cubicBezTo>
                  <a:pt x="9105" y="4910"/>
                  <a:pt x="9106" y="4933"/>
                  <a:pt x="9107" y="4956"/>
                </a:cubicBezTo>
                <a:cubicBezTo>
                  <a:pt x="9097" y="4955"/>
                  <a:pt x="9075" y="4953"/>
                  <a:pt x="9064" y="4953"/>
                </a:cubicBezTo>
                <a:cubicBezTo>
                  <a:pt x="9066" y="4963"/>
                  <a:pt x="9068" y="4983"/>
                  <a:pt x="9069" y="4993"/>
                </a:cubicBezTo>
                <a:cubicBezTo>
                  <a:pt x="9043" y="4988"/>
                  <a:pt x="9022" y="5001"/>
                  <a:pt x="9024" y="5029"/>
                </a:cubicBezTo>
                <a:cubicBezTo>
                  <a:pt x="8982" y="5036"/>
                  <a:pt x="8972" y="5087"/>
                  <a:pt x="8955" y="5119"/>
                </a:cubicBezTo>
                <a:cubicBezTo>
                  <a:pt x="8962" y="5118"/>
                  <a:pt x="8978" y="5115"/>
                  <a:pt x="8985" y="5113"/>
                </a:cubicBezTo>
                <a:lnTo>
                  <a:pt x="8982" y="5155"/>
                </a:lnTo>
                <a:cubicBezTo>
                  <a:pt x="8965" y="5159"/>
                  <a:pt x="8951" y="5154"/>
                  <a:pt x="8940" y="5140"/>
                </a:cubicBezTo>
                <a:cubicBezTo>
                  <a:pt x="8942" y="5156"/>
                  <a:pt x="8945" y="5173"/>
                  <a:pt x="8947" y="5190"/>
                </a:cubicBezTo>
                <a:cubicBezTo>
                  <a:pt x="8907" y="5199"/>
                  <a:pt x="8906" y="5250"/>
                  <a:pt x="8884" y="5279"/>
                </a:cubicBezTo>
                <a:cubicBezTo>
                  <a:pt x="8890" y="5279"/>
                  <a:pt x="8902" y="5278"/>
                  <a:pt x="8907" y="5278"/>
                </a:cubicBezTo>
                <a:cubicBezTo>
                  <a:pt x="8907" y="5288"/>
                  <a:pt x="8905" y="5308"/>
                  <a:pt x="8904" y="5318"/>
                </a:cubicBezTo>
                <a:cubicBezTo>
                  <a:pt x="8896" y="5318"/>
                  <a:pt x="8879" y="5317"/>
                  <a:pt x="8871" y="5316"/>
                </a:cubicBezTo>
                <a:cubicBezTo>
                  <a:pt x="8864" y="5341"/>
                  <a:pt x="8854" y="5366"/>
                  <a:pt x="8844" y="5390"/>
                </a:cubicBezTo>
                <a:cubicBezTo>
                  <a:pt x="8862" y="5397"/>
                  <a:pt x="8865" y="5414"/>
                  <a:pt x="8866" y="5432"/>
                </a:cubicBezTo>
                <a:cubicBezTo>
                  <a:pt x="8818" y="5427"/>
                  <a:pt x="8823" y="5481"/>
                  <a:pt x="8808" y="5512"/>
                </a:cubicBezTo>
                <a:cubicBezTo>
                  <a:pt x="8821" y="5523"/>
                  <a:pt x="8828" y="5538"/>
                  <a:pt x="8828" y="5557"/>
                </a:cubicBezTo>
                <a:cubicBezTo>
                  <a:pt x="8820" y="5557"/>
                  <a:pt x="8805" y="5558"/>
                  <a:pt x="8797" y="5558"/>
                </a:cubicBezTo>
                <a:cubicBezTo>
                  <a:pt x="8794" y="5571"/>
                  <a:pt x="8791" y="5584"/>
                  <a:pt x="8787" y="5598"/>
                </a:cubicBezTo>
                <a:cubicBezTo>
                  <a:pt x="8796" y="5598"/>
                  <a:pt x="8812" y="5599"/>
                  <a:pt x="8820" y="5599"/>
                </a:cubicBezTo>
                <a:cubicBezTo>
                  <a:pt x="8818" y="5567"/>
                  <a:pt x="8850" y="5550"/>
                  <a:pt x="8851" y="5520"/>
                </a:cubicBezTo>
                <a:cubicBezTo>
                  <a:pt x="8844" y="5519"/>
                  <a:pt x="8830" y="5517"/>
                  <a:pt x="8823" y="5516"/>
                </a:cubicBezTo>
                <a:cubicBezTo>
                  <a:pt x="8821" y="5489"/>
                  <a:pt x="8829" y="5472"/>
                  <a:pt x="8858" y="5478"/>
                </a:cubicBezTo>
                <a:cubicBezTo>
                  <a:pt x="8865" y="5450"/>
                  <a:pt x="8876" y="5423"/>
                  <a:pt x="8886" y="5396"/>
                </a:cubicBezTo>
                <a:lnTo>
                  <a:pt x="8864" y="5396"/>
                </a:lnTo>
                <a:cubicBezTo>
                  <a:pt x="8865" y="5386"/>
                  <a:pt x="8866" y="5367"/>
                  <a:pt x="8866" y="5357"/>
                </a:cubicBezTo>
                <a:cubicBezTo>
                  <a:pt x="8895" y="5366"/>
                  <a:pt x="8904" y="5346"/>
                  <a:pt x="8909" y="5323"/>
                </a:cubicBezTo>
                <a:cubicBezTo>
                  <a:pt x="8920" y="5307"/>
                  <a:pt x="8929" y="5290"/>
                  <a:pt x="8936" y="5273"/>
                </a:cubicBezTo>
                <a:cubicBezTo>
                  <a:pt x="8928" y="5273"/>
                  <a:pt x="8912" y="5274"/>
                  <a:pt x="8904" y="5274"/>
                </a:cubicBezTo>
                <a:cubicBezTo>
                  <a:pt x="8905" y="5265"/>
                  <a:pt x="8908" y="5246"/>
                  <a:pt x="8910" y="5237"/>
                </a:cubicBezTo>
                <a:cubicBezTo>
                  <a:pt x="8923" y="5235"/>
                  <a:pt x="8935" y="5238"/>
                  <a:pt x="8947" y="5245"/>
                </a:cubicBezTo>
                <a:cubicBezTo>
                  <a:pt x="8946" y="5230"/>
                  <a:pt x="8945" y="5215"/>
                  <a:pt x="8944" y="5199"/>
                </a:cubicBezTo>
                <a:cubicBezTo>
                  <a:pt x="8996" y="5187"/>
                  <a:pt x="9004" y="5114"/>
                  <a:pt x="8982" y="5072"/>
                </a:cubicBezTo>
                <a:cubicBezTo>
                  <a:pt x="8993" y="5072"/>
                  <a:pt x="9016" y="5073"/>
                  <a:pt x="9027" y="5073"/>
                </a:cubicBezTo>
                <a:cubicBezTo>
                  <a:pt x="9027" y="5060"/>
                  <a:pt x="9027" y="5047"/>
                  <a:pt x="9028" y="5035"/>
                </a:cubicBezTo>
                <a:cubicBezTo>
                  <a:pt x="9055" y="5042"/>
                  <a:pt x="9065" y="5022"/>
                  <a:pt x="9071" y="5001"/>
                </a:cubicBezTo>
                <a:cubicBezTo>
                  <a:pt x="9103" y="4976"/>
                  <a:pt x="9122" y="4941"/>
                  <a:pt x="9150" y="4913"/>
                </a:cubicBezTo>
                <a:cubicBezTo>
                  <a:pt x="9166" y="4901"/>
                  <a:pt x="9184" y="4891"/>
                  <a:pt x="9194" y="4872"/>
                </a:cubicBezTo>
                <a:cubicBezTo>
                  <a:pt x="9206" y="4872"/>
                  <a:pt x="9218" y="4871"/>
                  <a:pt x="9231" y="4870"/>
                </a:cubicBezTo>
                <a:cubicBezTo>
                  <a:pt x="9230" y="4861"/>
                  <a:pt x="9228" y="4842"/>
                  <a:pt x="9227" y="4832"/>
                </a:cubicBezTo>
                <a:lnTo>
                  <a:pt x="9259" y="4835"/>
                </a:lnTo>
                <a:cubicBezTo>
                  <a:pt x="9272" y="4857"/>
                  <a:pt x="9301" y="4849"/>
                  <a:pt x="9317" y="4834"/>
                </a:cubicBezTo>
                <a:cubicBezTo>
                  <a:pt x="9406" y="4828"/>
                  <a:pt x="9495" y="4833"/>
                  <a:pt x="9584" y="4834"/>
                </a:cubicBezTo>
                <a:cubicBezTo>
                  <a:pt x="9608" y="4856"/>
                  <a:pt x="9638" y="4837"/>
                  <a:pt x="9663" y="4830"/>
                </a:cubicBezTo>
                <a:cubicBezTo>
                  <a:pt x="9672" y="4853"/>
                  <a:pt x="9714" y="4861"/>
                  <a:pt x="9719" y="4830"/>
                </a:cubicBezTo>
                <a:cubicBezTo>
                  <a:pt x="9742" y="4837"/>
                  <a:pt x="9763" y="4848"/>
                  <a:pt x="9786" y="4855"/>
                </a:cubicBezTo>
                <a:cubicBezTo>
                  <a:pt x="9794" y="4838"/>
                  <a:pt x="9807" y="4831"/>
                  <a:pt x="9826" y="4832"/>
                </a:cubicBezTo>
                <a:cubicBezTo>
                  <a:pt x="9830" y="4853"/>
                  <a:pt x="9848" y="4858"/>
                  <a:pt x="9867" y="4860"/>
                </a:cubicBezTo>
                <a:cubicBezTo>
                  <a:pt x="9871" y="4836"/>
                  <a:pt x="9888" y="4831"/>
                  <a:pt x="9910" y="4832"/>
                </a:cubicBezTo>
                <a:cubicBezTo>
                  <a:pt x="9902" y="4868"/>
                  <a:pt x="9964" y="4876"/>
                  <a:pt x="9958" y="4838"/>
                </a:cubicBezTo>
                <a:lnTo>
                  <a:pt x="9991" y="4838"/>
                </a:lnTo>
                <a:cubicBezTo>
                  <a:pt x="9987" y="4867"/>
                  <a:pt x="10015" y="4863"/>
                  <a:pt x="10035" y="4865"/>
                </a:cubicBezTo>
                <a:cubicBezTo>
                  <a:pt x="10035" y="4858"/>
                  <a:pt x="10034" y="4845"/>
                  <a:pt x="10034" y="4838"/>
                </a:cubicBezTo>
                <a:cubicBezTo>
                  <a:pt x="10044" y="4838"/>
                  <a:pt x="10063" y="4838"/>
                  <a:pt x="10073" y="4837"/>
                </a:cubicBezTo>
                <a:cubicBezTo>
                  <a:pt x="10073" y="4844"/>
                  <a:pt x="10073" y="4858"/>
                  <a:pt x="10074" y="4865"/>
                </a:cubicBezTo>
                <a:cubicBezTo>
                  <a:pt x="10084" y="4865"/>
                  <a:pt x="10106" y="4866"/>
                  <a:pt x="10117" y="4867"/>
                </a:cubicBezTo>
                <a:cubicBezTo>
                  <a:pt x="10117" y="4859"/>
                  <a:pt x="10117" y="4844"/>
                  <a:pt x="10117" y="4837"/>
                </a:cubicBezTo>
                <a:cubicBezTo>
                  <a:pt x="10127" y="4837"/>
                  <a:pt x="10145" y="4836"/>
                  <a:pt x="10155" y="4836"/>
                </a:cubicBezTo>
                <a:cubicBezTo>
                  <a:pt x="10155" y="4844"/>
                  <a:pt x="10155" y="4861"/>
                  <a:pt x="10156" y="4870"/>
                </a:cubicBezTo>
                <a:cubicBezTo>
                  <a:pt x="10270" y="4862"/>
                  <a:pt x="10385" y="4881"/>
                  <a:pt x="10500" y="4876"/>
                </a:cubicBezTo>
                <a:cubicBezTo>
                  <a:pt x="10530" y="4883"/>
                  <a:pt x="10560" y="4883"/>
                  <a:pt x="10589" y="4871"/>
                </a:cubicBezTo>
                <a:cubicBezTo>
                  <a:pt x="10609" y="4894"/>
                  <a:pt x="10637" y="4881"/>
                  <a:pt x="10662" y="4875"/>
                </a:cubicBezTo>
                <a:cubicBezTo>
                  <a:pt x="10691" y="4891"/>
                  <a:pt x="10721" y="4884"/>
                  <a:pt x="10751" y="4871"/>
                </a:cubicBezTo>
                <a:cubicBezTo>
                  <a:pt x="10765" y="4897"/>
                  <a:pt x="10793" y="4888"/>
                  <a:pt x="10813" y="4877"/>
                </a:cubicBezTo>
                <a:cubicBezTo>
                  <a:pt x="10834" y="4862"/>
                  <a:pt x="10852" y="4904"/>
                  <a:pt x="10872" y="4887"/>
                </a:cubicBezTo>
                <a:cubicBezTo>
                  <a:pt x="10892" y="4871"/>
                  <a:pt x="10917" y="4870"/>
                  <a:pt x="10932" y="4893"/>
                </a:cubicBezTo>
                <a:cubicBezTo>
                  <a:pt x="10938" y="4893"/>
                  <a:pt x="10949" y="4893"/>
                  <a:pt x="10954" y="4894"/>
                </a:cubicBezTo>
                <a:cubicBezTo>
                  <a:pt x="10968" y="4869"/>
                  <a:pt x="11001" y="4865"/>
                  <a:pt x="11011" y="4896"/>
                </a:cubicBezTo>
                <a:cubicBezTo>
                  <a:pt x="11028" y="4896"/>
                  <a:pt x="11047" y="4897"/>
                  <a:pt x="11049" y="4874"/>
                </a:cubicBezTo>
                <a:cubicBezTo>
                  <a:pt x="11056" y="4874"/>
                  <a:pt x="11071" y="4874"/>
                  <a:pt x="11078" y="4874"/>
                </a:cubicBezTo>
                <a:cubicBezTo>
                  <a:pt x="11080" y="4898"/>
                  <a:pt x="11102" y="4897"/>
                  <a:pt x="11120" y="4900"/>
                </a:cubicBezTo>
                <a:cubicBezTo>
                  <a:pt x="11121" y="4894"/>
                  <a:pt x="11123" y="4880"/>
                  <a:pt x="11124" y="4873"/>
                </a:cubicBezTo>
                <a:cubicBezTo>
                  <a:pt x="11134" y="4873"/>
                  <a:pt x="11153" y="4874"/>
                  <a:pt x="11163" y="4874"/>
                </a:cubicBezTo>
                <a:cubicBezTo>
                  <a:pt x="11154" y="4909"/>
                  <a:pt x="11216" y="4910"/>
                  <a:pt x="11209" y="4874"/>
                </a:cubicBezTo>
                <a:cubicBezTo>
                  <a:pt x="11217" y="4874"/>
                  <a:pt x="11235" y="4874"/>
                  <a:pt x="11244" y="4874"/>
                </a:cubicBezTo>
                <a:cubicBezTo>
                  <a:pt x="11244" y="4881"/>
                  <a:pt x="11246" y="4894"/>
                  <a:pt x="11247" y="4901"/>
                </a:cubicBezTo>
                <a:cubicBezTo>
                  <a:pt x="11256" y="4900"/>
                  <a:pt x="11275" y="4900"/>
                  <a:pt x="11285" y="4899"/>
                </a:cubicBezTo>
                <a:cubicBezTo>
                  <a:pt x="11285" y="4892"/>
                  <a:pt x="11284" y="4877"/>
                  <a:pt x="11284" y="4870"/>
                </a:cubicBezTo>
                <a:cubicBezTo>
                  <a:pt x="11303" y="4876"/>
                  <a:pt x="11334" y="4872"/>
                  <a:pt x="11330" y="4901"/>
                </a:cubicBezTo>
                <a:cubicBezTo>
                  <a:pt x="11351" y="4902"/>
                  <a:pt x="11371" y="4901"/>
                  <a:pt x="11371" y="4875"/>
                </a:cubicBezTo>
                <a:cubicBezTo>
                  <a:pt x="11379" y="4875"/>
                  <a:pt x="11396" y="4875"/>
                  <a:pt x="11404" y="4875"/>
                </a:cubicBezTo>
                <a:cubicBezTo>
                  <a:pt x="11399" y="4906"/>
                  <a:pt x="11427" y="4900"/>
                  <a:pt x="11447" y="4902"/>
                </a:cubicBezTo>
                <a:cubicBezTo>
                  <a:pt x="11447" y="4896"/>
                  <a:pt x="11446" y="4883"/>
                  <a:pt x="11445" y="4877"/>
                </a:cubicBezTo>
                <a:lnTo>
                  <a:pt x="11481" y="4875"/>
                </a:lnTo>
                <a:cubicBezTo>
                  <a:pt x="11481" y="4903"/>
                  <a:pt x="11507" y="4901"/>
                  <a:pt x="11528" y="4903"/>
                </a:cubicBezTo>
                <a:cubicBezTo>
                  <a:pt x="11528" y="4896"/>
                  <a:pt x="11529" y="4882"/>
                  <a:pt x="11530" y="4875"/>
                </a:cubicBezTo>
                <a:cubicBezTo>
                  <a:pt x="11539" y="4875"/>
                  <a:pt x="11557" y="4876"/>
                  <a:pt x="11566" y="4876"/>
                </a:cubicBezTo>
                <a:cubicBezTo>
                  <a:pt x="11553" y="4912"/>
                  <a:pt x="11624" y="4913"/>
                  <a:pt x="11609" y="4877"/>
                </a:cubicBezTo>
                <a:cubicBezTo>
                  <a:pt x="11619" y="4876"/>
                  <a:pt x="11637" y="4876"/>
                  <a:pt x="11646" y="4875"/>
                </a:cubicBezTo>
                <a:cubicBezTo>
                  <a:pt x="11647" y="4882"/>
                  <a:pt x="11647" y="4895"/>
                  <a:pt x="11648" y="4902"/>
                </a:cubicBezTo>
                <a:lnTo>
                  <a:pt x="11690" y="4902"/>
                </a:lnTo>
                <a:cubicBezTo>
                  <a:pt x="11690" y="4895"/>
                  <a:pt x="11691" y="4882"/>
                  <a:pt x="11692" y="4876"/>
                </a:cubicBezTo>
                <a:cubicBezTo>
                  <a:pt x="11701" y="4876"/>
                  <a:pt x="11718" y="4876"/>
                  <a:pt x="11727" y="4876"/>
                </a:cubicBezTo>
                <a:cubicBezTo>
                  <a:pt x="11723" y="4915"/>
                  <a:pt x="11776" y="4907"/>
                  <a:pt x="11791" y="4935"/>
                </a:cubicBezTo>
                <a:cubicBezTo>
                  <a:pt x="11812" y="4956"/>
                  <a:pt x="11818" y="4993"/>
                  <a:pt x="11851" y="4999"/>
                </a:cubicBezTo>
                <a:cubicBezTo>
                  <a:pt x="11851" y="5008"/>
                  <a:pt x="11853" y="5025"/>
                  <a:pt x="11853" y="5034"/>
                </a:cubicBezTo>
                <a:cubicBezTo>
                  <a:pt x="11864" y="5034"/>
                  <a:pt x="11885" y="5033"/>
                  <a:pt x="11896" y="5032"/>
                </a:cubicBezTo>
                <a:cubicBezTo>
                  <a:pt x="11893" y="5043"/>
                  <a:pt x="11886" y="5065"/>
                  <a:pt x="11882" y="5076"/>
                </a:cubicBezTo>
                <a:cubicBezTo>
                  <a:pt x="11886" y="5084"/>
                  <a:pt x="11890" y="5091"/>
                  <a:pt x="11894" y="5099"/>
                </a:cubicBezTo>
                <a:cubicBezTo>
                  <a:pt x="11893" y="5091"/>
                  <a:pt x="11893" y="5076"/>
                  <a:pt x="11892" y="5068"/>
                </a:cubicBezTo>
                <a:cubicBezTo>
                  <a:pt x="11901" y="5071"/>
                  <a:pt x="11919" y="5077"/>
                  <a:pt x="11928" y="5080"/>
                </a:cubicBezTo>
                <a:cubicBezTo>
                  <a:pt x="11942" y="5099"/>
                  <a:pt x="11918" y="5110"/>
                  <a:pt x="11908" y="5122"/>
                </a:cubicBezTo>
                <a:cubicBezTo>
                  <a:pt x="11934" y="5157"/>
                  <a:pt x="11960" y="5194"/>
                  <a:pt x="11984" y="5230"/>
                </a:cubicBezTo>
                <a:cubicBezTo>
                  <a:pt x="11990" y="5232"/>
                  <a:pt x="12002" y="5235"/>
                  <a:pt x="12008" y="5237"/>
                </a:cubicBezTo>
                <a:cubicBezTo>
                  <a:pt x="12010" y="5251"/>
                  <a:pt x="12013" y="5265"/>
                  <a:pt x="12015" y="5279"/>
                </a:cubicBezTo>
                <a:cubicBezTo>
                  <a:pt x="12044" y="5271"/>
                  <a:pt x="12056" y="5286"/>
                  <a:pt x="12055" y="5315"/>
                </a:cubicBezTo>
                <a:cubicBezTo>
                  <a:pt x="12049" y="5316"/>
                  <a:pt x="12036" y="5316"/>
                  <a:pt x="12029" y="5317"/>
                </a:cubicBezTo>
                <a:cubicBezTo>
                  <a:pt x="12049" y="5347"/>
                  <a:pt x="12062" y="5382"/>
                  <a:pt x="12089" y="5405"/>
                </a:cubicBezTo>
                <a:cubicBezTo>
                  <a:pt x="12091" y="5433"/>
                  <a:pt x="12106" y="5444"/>
                  <a:pt x="12134" y="5436"/>
                </a:cubicBezTo>
                <a:cubicBezTo>
                  <a:pt x="12132" y="5457"/>
                  <a:pt x="12130" y="5479"/>
                  <a:pt x="12127" y="5500"/>
                </a:cubicBezTo>
                <a:cubicBezTo>
                  <a:pt x="12136" y="5480"/>
                  <a:pt x="12149" y="5473"/>
                  <a:pt x="12168" y="5480"/>
                </a:cubicBezTo>
                <a:cubicBezTo>
                  <a:pt x="12170" y="5490"/>
                  <a:pt x="12173" y="5508"/>
                  <a:pt x="12175" y="5518"/>
                </a:cubicBezTo>
                <a:lnTo>
                  <a:pt x="12143" y="5518"/>
                </a:lnTo>
                <a:cubicBezTo>
                  <a:pt x="12168" y="5544"/>
                  <a:pt x="12173" y="5598"/>
                  <a:pt x="12215" y="5600"/>
                </a:cubicBezTo>
                <a:cubicBezTo>
                  <a:pt x="12215" y="5610"/>
                  <a:pt x="12215" y="5631"/>
                  <a:pt x="12215" y="5641"/>
                </a:cubicBezTo>
                <a:cubicBezTo>
                  <a:pt x="12226" y="5641"/>
                  <a:pt x="12247" y="5640"/>
                  <a:pt x="12257" y="5640"/>
                </a:cubicBezTo>
                <a:cubicBezTo>
                  <a:pt x="12254" y="5657"/>
                  <a:pt x="12251" y="5674"/>
                  <a:pt x="12241" y="5689"/>
                </a:cubicBezTo>
                <a:cubicBezTo>
                  <a:pt x="12245" y="5692"/>
                  <a:pt x="12254" y="5697"/>
                  <a:pt x="12258" y="5699"/>
                </a:cubicBezTo>
                <a:lnTo>
                  <a:pt x="12255" y="5678"/>
                </a:lnTo>
                <a:cubicBezTo>
                  <a:pt x="12263" y="5679"/>
                  <a:pt x="12281" y="5681"/>
                  <a:pt x="12289" y="5682"/>
                </a:cubicBezTo>
                <a:cubicBezTo>
                  <a:pt x="12264" y="5652"/>
                  <a:pt x="12256" y="5600"/>
                  <a:pt x="12212" y="5592"/>
                </a:cubicBezTo>
                <a:cubicBezTo>
                  <a:pt x="12214" y="5583"/>
                  <a:pt x="12217" y="5565"/>
                  <a:pt x="12219" y="5556"/>
                </a:cubicBezTo>
                <a:cubicBezTo>
                  <a:pt x="12204" y="5557"/>
                  <a:pt x="12189" y="5557"/>
                  <a:pt x="12175" y="5557"/>
                </a:cubicBezTo>
                <a:cubicBezTo>
                  <a:pt x="12174" y="5547"/>
                  <a:pt x="12172" y="5528"/>
                  <a:pt x="12172" y="5519"/>
                </a:cubicBezTo>
                <a:cubicBezTo>
                  <a:pt x="12178" y="5519"/>
                  <a:pt x="12191" y="5520"/>
                  <a:pt x="12197" y="5521"/>
                </a:cubicBezTo>
                <a:cubicBezTo>
                  <a:pt x="12177" y="5490"/>
                  <a:pt x="12164" y="5454"/>
                  <a:pt x="12135" y="5430"/>
                </a:cubicBezTo>
                <a:cubicBezTo>
                  <a:pt x="12132" y="5419"/>
                  <a:pt x="12129" y="5408"/>
                  <a:pt x="12126" y="5397"/>
                </a:cubicBezTo>
                <a:cubicBezTo>
                  <a:pt x="12117" y="5397"/>
                  <a:pt x="12098" y="5396"/>
                  <a:pt x="12089" y="5396"/>
                </a:cubicBezTo>
                <a:cubicBezTo>
                  <a:pt x="12092" y="5376"/>
                  <a:pt x="12096" y="5357"/>
                  <a:pt x="12100" y="5337"/>
                </a:cubicBezTo>
                <a:cubicBezTo>
                  <a:pt x="12089" y="5355"/>
                  <a:pt x="12075" y="5361"/>
                  <a:pt x="12056" y="5356"/>
                </a:cubicBezTo>
                <a:cubicBezTo>
                  <a:pt x="12055" y="5346"/>
                  <a:pt x="12053" y="5327"/>
                  <a:pt x="12051" y="5317"/>
                </a:cubicBezTo>
                <a:cubicBezTo>
                  <a:pt x="12060" y="5317"/>
                  <a:pt x="12076" y="5318"/>
                  <a:pt x="12084" y="5319"/>
                </a:cubicBezTo>
                <a:cubicBezTo>
                  <a:pt x="12060" y="5289"/>
                  <a:pt x="12052" y="5240"/>
                  <a:pt x="12010" y="5229"/>
                </a:cubicBezTo>
                <a:cubicBezTo>
                  <a:pt x="12010" y="5220"/>
                  <a:pt x="12010" y="5203"/>
                  <a:pt x="12011" y="5194"/>
                </a:cubicBezTo>
                <a:cubicBezTo>
                  <a:pt x="12000" y="5195"/>
                  <a:pt x="11978" y="5196"/>
                  <a:pt x="11967" y="5196"/>
                </a:cubicBezTo>
                <a:lnTo>
                  <a:pt x="11985" y="5150"/>
                </a:lnTo>
                <a:cubicBezTo>
                  <a:pt x="11979" y="5145"/>
                  <a:pt x="11974" y="5140"/>
                  <a:pt x="11968" y="5134"/>
                </a:cubicBezTo>
                <a:lnTo>
                  <a:pt x="11971" y="5161"/>
                </a:lnTo>
                <a:cubicBezTo>
                  <a:pt x="11959" y="5157"/>
                  <a:pt x="11937" y="5148"/>
                  <a:pt x="11926" y="5143"/>
                </a:cubicBezTo>
                <a:cubicBezTo>
                  <a:pt x="11936" y="5132"/>
                  <a:pt x="11947" y="5121"/>
                  <a:pt x="11959" y="5111"/>
                </a:cubicBezTo>
                <a:cubicBezTo>
                  <a:pt x="11938" y="5083"/>
                  <a:pt x="11922" y="5052"/>
                  <a:pt x="11897" y="5029"/>
                </a:cubicBezTo>
                <a:cubicBezTo>
                  <a:pt x="11890" y="5006"/>
                  <a:pt x="11876" y="4988"/>
                  <a:pt x="11850" y="4991"/>
                </a:cubicBezTo>
                <a:cubicBezTo>
                  <a:pt x="11852" y="4975"/>
                  <a:pt x="11853" y="4959"/>
                  <a:pt x="11855" y="4943"/>
                </a:cubicBezTo>
                <a:cubicBezTo>
                  <a:pt x="11853" y="4943"/>
                  <a:pt x="11848" y="4943"/>
                  <a:pt x="11845" y="4942"/>
                </a:cubicBezTo>
                <a:lnTo>
                  <a:pt x="11845" y="4956"/>
                </a:lnTo>
                <a:cubicBezTo>
                  <a:pt x="11836" y="4955"/>
                  <a:pt x="11818" y="4954"/>
                  <a:pt x="11809" y="4954"/>
                </a:cubicBezTo>
                <a:cubicBezTo>
                  <a:pt x="11809" y="4944"/>
                  <a:pt x="11810" y="4925"/>
                  <a:pt x="11810" y="4916"/>
                </a:cubicBezTo>
                <a:lnTo>
                  <a:pt x="11837" y="4915"/>
                </a:lnTo>
                <a:cubicBezTo>
                  <a:pt x="11827" y="4905"/>
                  <a:pt x="11817" y="4895"/>
                  <a:pt x="11808" y="4885"/>
                </a:cubicBezTo>
                <a:cubicBezTo>
                  <a:pt x="11808" y="4893"/>
                  <a:pt x="11808" y="4908"/>
                  <a:pt x="11809" y="4915"/>
                </a:cubicBezTo>
                <a:cubicBezTo>
                  <a:pt x="11799" y="4915"/>
                  <a:pt x="11779" y="4915"/>
                  <a:pt x="11769" y="4915"/>
                </a:cubicBezTo>
                <a:cubicBezTo>
                  <a:pt x="11770" y="4901"/>
                  <a:pt x="11770" y="4886"/>
                  <a:pt x="11770" y="4872"/>
                </a:cubicBezTo>
                <a:cubicBezTo>
                  <a:pt x="11639" y="4865"/>
                  <a:pt x="11507" y="4872"/>
                  <a:pt x="11376" y="4867"/>
                </a:cubicBezTo>
                <a:cubicBezTo>
                  <a:pt x="11350" y="4873"/>
                  <a:pt x="11324" y="4870"/>
                  <a:pt x="11300" y="4860"/>
                </a:cubicBezTo>
                <a:cubicBezTo>
                  <a:pt x="11275" y="4876"/>
                  <a:pt x="11249" y="4874"/>
                  <a:pt x="11225" y="4858"/>
                </a:cubicBezTo>
                <a:cubicBezTo>
                  <a:pt x="11205" y="4867"/>
                  <a:pt x="11184" y="4880"/>
                  <a:pt x="11164" y="4865"/>
                </a:cubicBezTo>
                <a:cubicBezTo>
                  <a:pt x="11135" y="4840"/>
                  <a:pt x="11097" y="4899"/>
                  <a:pt x="11076" y="4856"/>
                </a:cubicBezTo>
                <a:cubicBezTo>
                  <a:pt x="11067" y="4856"/>
                  <a:pt x="11058" y="4856"/>
                  <a:pt x="11050" y="4856"/>
                </a:cubicBezTo>
                <a:cubicBezTo>
                  <a:pt x="11040" y="4861"/>
                  <a:pt x="11020" y="4870"/>
                  <a:pt x="11010" y="4875"/>
                </a:cubicBezTo>
                <a:cubicBezTo>
                  <a:pt x="11006" y="4854"/>
                  <a:pt x="10986" y="4855"/>
                  <a:pt x="10971" y="4850"/>
                </a:cubicBezTo>
                <a:cubicBezTo>
                  <a:pt x="10963" y="4870"/>
                  <a:pt x="10946" y="4878"/>
                  <a:pt x="10920" y="4874"/>
                </a:cubicBezTo>
                <a:lnTo>
                  <a:pt x="10921" y="4850"/>
                </a:lnTo>
                <a:cubicBezTo>
                  <a:pt x="10905" y="4855"/>
                  <a:pt x="10875" y="4844"/>
                  <a:pt x="10879" y="4872"/>
                </a:cubicBezTo>
                <a:cubicBezTo>
                  <a:pt x="10870" y="4873"/>
                  <a:pt x="10852" y="4873"/>
                  <a:pt x="10842" y="4873"/>
                </a:cubicBezTo>
                <a:cubicBezTo>
                  <a:pt x="10842" y="4867"/>
                  <a:pt x="10842" y="4856"/>
                  <a:pt x="10841" y="4851"/>
                </a:cubicBezTo>
                <a:cubicBezTo>
                  <a:pt x="10831" y="4850"/>
                  <a:pt x="10812" y="4850"/>
                  <a:pt x="10802" y="4850"/>
                </a:cubicBezTo>
                <a:lnTo>
                  <a:pt x="10806" y="4872"/>
                </a:lnTo>
                <a:lnTo>
                  <a:pt x="10759" y="4872"/>
                </a:lnTo>
                <a:lnTo>
                  <a:pt x="10761" y="4850"/>
                </a:lnTo>
                <a:cubicBezTo>
                  <a:pt x="10751" y="4850"/>
                  <a:pt x="10730" y="4850"/>
                  <a:pt x="10720" y="4849"/>
                </a:cubicBezTo>
                <a:cubicBezTo>
                  <a:pt x="10720" y="4855"/>
                  <a:pt x="10721" y="4866"/>
                  <a:pt x="10721" y="4872"/>
                </a:cubicBezTo>
                <a:cubicBezTo>
                  <a:pt x="10711" y="4872"/>
                  <a:pt x="10692" y="4872"/>
                  <a:pt x="10683" y="4872"/>
                </a:cubicBezTo>
                <a:cubicBezTo>
                  <a:pt x="10688" y="4840"/>
                  <a:pt x="10657" y="4849"/>
                  <a:pt x="10637" y="4847"/>
                </a:cubicBezTo>
                <a:lnTo>
                  <a:pt x="10645" y="4871"/>
                </a:lnTo>
                <a:cubicBezTo>
                  <a:pt x="10634" y="4871"/>
                  <a:pt x="10612" y="4871"/>
                  <a:pt x="10601" y="4871"/>
                </a:cubicBezTo>
                <a:lnTo>
                  <a:pt x="10602" y="4847"/>
                </a:lnTo>
                <a:cubicBezTo>
                  <a:pt x="10591" y="4846"/>
                  <a:pt x="10569" y="4845"/>
                  <a:pt x="10559" y="4844"/>
                </a:cubicBezTo>
                <a:cubicBezTo>
                  <a:pt x="10559" y="4851"/>
                  <a:pt x="10559" y="4864"/>
                  <a:pt x="10559" y="4871"/>
                </a:cubicBezTo>
                <a:cubicBezTo>
                  <a:pt x="10549" y="4871"/>
                  <a:pt x="10530" y="4871"/>
                  <a:pt x="10520" y="4871"/>
                </a:cubicBezTo>
                <a:cubicBezTo>
                  <a:pt x="10536" y="4831"/>
                  <a:pt x="10459" y="4828"/>
                  <a:pt x="10478" y="4871"/>
                </a:cubicBezTo>
                <a:cubicBezTo>
                  <a:pt x="10469" y="4871"/>
                  <a:pt x="10451" y="4870"/>
                  <a:pt x="10442" y="4870"/>
                </a:cubicBezTo>
                <a:cubicBezTo>
                  <a:pt x="10447" y="4835"/>
                  <a:pt x="10419" y="4839"/>
                  <a:pt x="10396" y="4839"/>
                </a:cubicBezTo>
                <a:cubicBezTo>
                  <a:pt x="10397" y="4846"/>
                  <a:pt x="10398" y="4862"/>
                  <a:pt x="10398" y="4870"/>
                </a:cubicBezTo>
                <a:cubicBezTo>
                  <a:pt x="10388" y="4870"/>
                  <a:pt x="10369" y="4871"/>
                  <a:pt x="10359" y="4871"/>
                </a:cubicBezTo>
                <a:cubicBezTo>
                  <a:pt x="10369" y="4836"/>
                  <a:pt x="10343" y="4835"/>
                  <a:pt x="10317" y="4836"/>
                </a:cubicBezTo>
                <a:cubicBezTo>
                  <a:pt x="10317" y="4844"/>
                  <a:pt x="10317" y="4859"/>
                  <a:pt x="10317" y="4867"/>
                </a:cubicBezTo>
                <a:cubicBezTo>
                  <a:pt x="10308" y="4867"/>
                  <a:pt x="10289" y="4867"/>
                  <a:pt x="10279" y="4867"/>
                </a:cubicBezTo>
                <a:cubicBezTo>
                  <a:pt x="10279" y="4860"/>
                  <a:pt x="10278" y="4846"/>
                  <a:pt x="10278" y="4839"/>
                </a:cubicBezTo>
                <a:cubicBezTo>
                  <a:pt x="10160" y="4832"/>
                  <a:pt x="10041" y="4829"/>
                  <a:pt x="9923" y="4832"/>
                </a:cubicBezTo>
                <a:cubicBezTo>
                  <a:pt x="9897" y="4803"/>
                  <a:pt x="9867" y="4833"/>
                  <a:pt x="9837" y="4835"/>
                </a:cubicBezTo>
                <a:cubicBezTo>
                  <a:pt x="9827" y="4786"/>
                  <a:pt x="9785" y="4834"/>
                  <a:pt x="9759" y="4837"/>
                </a:cubicBezTo>
                <a:cubicBezTo>
                  <a:pt x="9757" y="4812"/>
                  <a:pt x="9736" y="4811"/>
                  <a:pt x="9716" y="4811"/>
                </a:cubicBezTo>
                <a:cubicBezTo>
                  <a:pt x="9711" y="4831"/>
                  <a:pt x="9697" y="4838"/>
                  <a:pt x="9675" y="4832"/>
                </a:cubicBezTo>
                <a:cubicBezTo>
                  <a:pt x="9679" y="4802"/>
                  <a:pt x="9649" y="4809"/>
                  <a:pt x="9630" y="4806"/>
                </a:cubicBezTo>
                <a:cubicBezTo>
                  <a:pt x="9631" y="4812"/>
                  <a:pt x="9632" y="4825"/>
                  <a:pt x="9633" y="4832"/>
                </a:cubicBezTo>
                <a:lnTo>
                  <a:pt x="9594" y="4831"/>
                </a:lnTo>
                <a:cubicBezTo>
                  <a:pt x="9606" y="4796"/>
                  <a:pt x="9539" y="4789"/>
                  <a:pt x="9546" y="4825"/>
                </a:cubicBezTo>
                <a:cubicBezTo>
                  <a:pt x="9537" y="4826"/>
                  <a:pt x="9519" y="4826"/>
                  <a:pt x="9510" y="4826"/>
                </a:cubicBezTo>
                <a:cubicBezTo>
                  <a:pt x="9510" y="4819"/>
                  <a:pt x="9509" y="4806"/>
                  <a:pt x="9509" y="4799"/>
                </a:cubicBezTo>
                <a:cubicBezTo>
                  <a:pt x="9488" y="4799"/>
                  <a:pt x="9461" y="4796"/>
                  <a:pt x="9467" y="4827"/>
                </a:cubicBezTo>
                <a:cubicBezTo>
                  <a:pt x="9458" y="4827"/>
                  <a:pt x="9440" y="4828"/>
                  <a:pt x="9431" y="4828"/>
                </a:cubicBezTo>
                <a:cubicBezTo>
                  <a:pt x="9431" y="4820"/>
                  <a:pt x="9430" y="4804"/>
                  <a:pt x="9430" y="4797"/>
                </a:cubicBezTo>
                <a:cubicBezTo>
                  <a:pt x="9420" y="4797"/>
                  <a:pt x="9400" y="4797"/>
                  <a:pt x="9389" y="4797"/>
                </a:cubicBezTo>
                <a:cubicBezTo>
                  <a:pt x="9389" y="4805"/>
                  <a:pt x="9390" y="4821"/>
                  <a:pt x="9390" y="4829"/>
                </a:cubicBezTo>
                <a:cubicBezTo>
                  <a:pt x="9367" y="4828"/>
                  <a:pt x="9343" y="4829"/>
                  <a:pt x="9346" y="4799"/>
                </a:cubicBezTo>
                <a:cubicBezTo>
                  <a:pt x="9333" y="4798"/>
                  <a:pt x="9320" y="4798"/>
                  <a:pt x="9307" y="4797"/>
                </a:cubicBezTo>
                <a:close/>
                <a:moveTo>
                  <a:pt x="13221" y="4846"/>
                </a:moveTo>
                <a:cubicBezTo>
                  <a:pt x="13221" y="4853"/>
                  <a:pt x="13221" y="4865"/>
                  <a:pt x="13221" y="4872"/>
                </a:cubicBezTo>
                <a:cubicBezTo>
                  <a:pt x="13212" y="4872"/>
                  <a:pt x="13192" y="4872"/>
                  <a:pt x="13183" y="4872"/>
                </a:cubicBezTo>
                <a:cubicBezTo>
                  <a:pt x="13191" y="4837"/>
                  <a:pt x="13159" y="4848"/>
                  <a:pt x="13139" y="4848"/>
                </a:cubicBezTo>
                <a:lnTo>
                  <a:pt x="13146" y="4871"/>
                </a:lnTo>
                <a:cubicBezTo>
                  <a:pt x="13135" y="4871"/>
                  <a:pt x="13114" y="4872"/>
                  <a:pt x="13104" y="4873"/>
                </a:cubicBezTo>
                <a:cubicBezTo>
                  <a:pt x="13103" y="4867"/>
                  <a:pt x="13102" y="4855"/>
                  <a:pt x="13102" y="4849"/>
                </a:cubicBezTo>
                <a:cubicBezTo>
                  <a:pt x="13091" y="4849"/>
                  <a:pt x="13071" y="4850"/>
                  <a:pt x="13060" y="4850"/>
                </a:cubicBezTo>
                <a:cubicBezTo>
                  <a:pt x="13060" y="4856"/>
                  <a:pt x="13059" y="4867"/>
                  <a:pt x="13059" y="4873"/>
                </a:cubicBezTo>
                <a:cubicBezTo>
                  <a:pt x="13049" y="4873"/>
                  <a:pt x="13030" y="4872"/>
                  <a:pt x="13021" y="4872"/>
                </a:cubicBezTo>
                <a:cubicBezTo>
                  <a:pt x="13021" y="4851"/>
                  <a:pt x="13007" y="4843"/>
                  <a:pt x="12981" y="4848"/>
                </a:cubicBezTo>
                <a:cubicBezTo>
                  <a:pt x="12981" y="4854"/>
                  <a:pt x="12982" y="4866"/>
                  <a:pt x="12982" y="4872"/>
                </a:cubicBezTo>
                <a:cubicBezTo>
                  <a:pt x="12973" y="4872"/>
                  <a:pt x="12955" y="4873"/>
                  <a:pt x="12946" y="4873"/>
                </a:cubicBezTo>
                <a:cubicBezTo>
                  <a:pt x="12942" y="4855"/>
                  <a:pt x="12931" y="4848"/>
                  <a:pt x="12913" y="4851"/>
                </a:cubicBezTo>
                <a:cubicBezTo>
                  <a:pt x="12898" y="4867"/>
                  <a:pt x="12879" y="4875"/>
                  <a:pt x="12857" y="4874"/>
                </a:cubicBezTo>
                <a:lnTo>
                  <a:pt x="12857" y="4850"/>
                </a:lnTo>
                <a:cubicBezTo>
                  <a:pt x="12841" y="4856"/>
                  <a:pt x="12817" y="4851"/>
                  <a:pt x="12813" y="4874"/>
                </a:cubicBezTo>
                <a:cubicBezTo>
                  <a:pt x="12774" y="4860"/>
                  <a:pt x="12734" y="4863"/>
                  <a:pt x="12696" y="4879"/>
                </a:cubicBezTo>
                <a:cubicBezTo>
                  <a:pt x="12696" y="4888"/>
                  <a:pt x="12696" y="4907"/>
                  <a:pt x="12696" y="4917"/>
                </a:cubicBezTo>
                <a:cubicBezTo>
                  <a:pt x="12678" y="4919"/>
                  <a:pt x="12642" y="4888"/>
                  <a:pt x="12637" y="4915"/>
                </a:cubicBezTo>
                <a:lnTo>
                  <a:pt x="12663" y="4918"/>
                </a:lnTo>
                <a:cubicBezTo>
                  <a:pt x="12657" y="4934"/>
                  <a:pt x="12637" y="4977"/>
                  <a:pt x="12619" y="4945"/>
                </a:cubicBezTo>
                <a:lnTo>
                  <a:pt x="12615" y="4923"/>
                </a:lnTo>
                <a:cubicBezTo>
                  <a:pt x="12569" y="4949"/>
                  <a:pt x="12535" y="4989"/>
                  <a:pt x="12503" y="5030"/>
                </a:cubicBezTo>
                <a:cubicBezTo>
                  <a:pt x="12512" y="5034"/>
                  <a:pt x="12530" y="5041"/>
                  <a:pt x="12539" y="5045"/>
                </a:cubicBezTo>
                <a:cubicBezTo>
                  <a:pt x="12529" y="5056"/>
                  <a:pt x="12518" y="5067"/>
                  <a:pt x="12507" y="5078"/>
                </a:cubicBezTo>
                <a:lnTo>
                  <a:pt x="12491" y="5042"/>
                </a:lnTo>
                <a:cubicBezTo>
                  <a:pt x="12485" y="5054"/>
                  <a:pt x="12480" y="5065"/>
                  <a:pt x="12475" y="5076"/>
                </a:cubicBezTo>
                <a:cubicBezTo>
                  <a:pt x="12481" y="5077"/>
                  <a:pt x="12494" y="5079"/>
                  <a:pt x="12501" y="5080"/>
                </a:cubicBezTo>
                <a:cubicBezTo>
                  <a:pt x="12502" y="5115"/>
                  <a:pt x="12467" y="5129"/>
                  <a:pt x="12451" y="5097"/>
                </a:cubicBezTo>
                <a:cubicBezTo>
                  <a:pt x="12453" y="5116"/>
                  <a:pt x="12456" y="5136"/>
                  <a:pt x="12458" y="5156"/>
                </a:cubicBezTo>
                <a:cubicBezTo>
                  <a:pt x="12447" y="5156"/>
                  <a:pt x="12426" y="5157"/>
                  <a:pt x="12416" y="5157"/>
                </a:cubicBezTo>
                <a:cubicBezTo>
                  <a:pt x="12416" y="5149"/>
                  <a:pt x="12417" y="5134"/>
                  <a:pt x="12417" y="5126"/>
                </a:cubicBezTo>
                <a:cubicBezTo>
                  <a:pt x="12410" y="5133"/>
                  <a:pt x="12402" y="5141"/>
                  <a:pt x="12395" y="5148"/>
                </a:cubicBezTo>
                <a:cubicBezTo>
                  <a:pt x="12411" y="5158"/>
                  <a:pt x="12419" y="5172"/>
                  <a:pt x="12418" y="5192"/>
                </a:cubicBezTo>
                <a:cubicBezTo>
                  <a:pt x="12384" y="5185"/>
                  <a:pt x="12386" y="5218"/>
                  <a:pt x="12380" y="5241"/>
                </a:cubicBezTo>
                <a:cubicBezTo>
                  <a:pt x="12388" y="5239"/>
                  <a:pt x="12404" y="5234"/>
                  <a:pt x="12412" y="5232"/>
                </a:cubicBezTo>
                <a:cubicBezTo>
                  <a:pt x="12415" y="5259"/>
                  <a:pt x="12411" y="5285"/>
                  <a:pt x="12378" y="5279"/>
                </a:cubicBezTo>
                <a:cubicBezTo>
                  <a:pt x="12371" y="5315"/>
                  <a:pt x="12365" y="5351"/>
                  <a:pt x="12374" y="5387"/>
                </a:cubicBezTo>
                <a:cubicBezTo>
                  <a:pt x="12364" y="5400"/>
                  <a:pt x="12355" y="5413"/>
                  <a:pt x="12351" y="5428"/>
                </a:cubicBezTo>
                <a:cubicBezTo>
                  <a:pt x="12374" y="5437"/>
                  <a:pt x="12377" y="5457"/>
                  <a:pt x="12374" y="5479"/>
                </a:cubicBezTo>
                <a:cubicBezTo>
                  <a:pt x="12342" y="5465"/>
                  <a:pt x="12345" y="5499"/>
                  <a:pt x="12340" y="5520"/>
                </a:cubicBezTo>
                <a:cubicBezTo>
                  <a:pt x="12348" y="5519"/>
                  <a:pt x="12364" y="5518"/>
                  <a:pt x="12372" y="5517"/>
                </a:cubicBezTo>
                <a:cubicBezTo>
                  <a:pt x="12372" y="5528"/>
                  <a:pt x="12372" y="5550"/>
                  <a:pt x="12371" y="5561"/>
                </a:cubicBezTo>
                <a:cubicBezTo>
                  <a:pt x="12363" y="5559"/>
                  <a:pt x="12347" y="5557"/>
                  <a:pt x="12340" y="5555"/>
                </a:cubicBezTo>
                <a:cubicBezTo>
                  <a:pt x="12331" y="5594"/>
                  <a:pt x="12328" y="5634"/>
                  <a:pt x="12334" y="5673"/>
                </a:cubicBezTo>
                <a:lnTo>
                  <a:pt x="12316" y="5687"/>
                </a:lnTo>
                <a:lnTo>
                  <a:pt x="12308" y="5706"/>
                </a:lnTo>
                <a:cubicBezTo>
                  <a:pt x="12303" y="5705"/>
                  <a:pt x="12293" y="5703"/>
                  <a:pt x="12288" y="5702"/>
                </a:cubicBezTo>
                <a:lnTo>
                  <a:pt x="12298" y="5722"/>
                </a:lnTo>
                <a:cubicBezTo>
                  <a:pt x="12289" y="5721"/>
                  <a:pt x="12270" y="5719"/>
                  <a:pt x="12261" y="5717"/>
                </a:cubicBezTo>
                <a:cubicBezTo>
                  <a:pt x="12270" y="5732"/>
                  <a:pt x="12280" y="5746"/>
                  <a:pt x="12292" y="5760"/>
                </a:cubicBezTo>
                <a:cubicBezTo>
                  <a:pt x="12298" y="5783"/>
                  <a:pt x="12314" y="5799"/>
                  <a:pt x="12333" y="5812"/>
                </a:cubicBezTo>
                <a:cubicBezTo>
                  <a:pt x="12333" y="5792"/>
                  <a:pt x="12332" y="5771"/>
                  <a:pt x="12331" y="5751"/>
                </a:cubicBezTo>
                <a:lnTo>
                  <a:pt x="12349" y="5758"/>
                </a:lnTo>
                <a:cubicBezTo>
                  <a:pt x="12346" y="5742"/>
                  <a:pt x="12355" y="5720"/>
                  <a:pt x="12334" y="5715"/>
                </a:cubicBezTo>
                <a:cubicBezTo>
                  <a:pt x="12334" y="5707"/>
                  <a:pt x="12333" y="5691"/>
                  <a:pt x="12333" y="5684"/>
                </a:cubicBezTo>
                <a:cubicBezTo>
                  <a:pt x="12359" y="5686"/>
                  <a:pt x="12360" y="5663"/>
                  <a:pt x="12365" y="5644"/>
                </a:cubicBezTo>
                <a:cubicBezTo>
                  <a:pt x="12344" y="5642"/>
                  <a:pt x="12333" y="5630"/>
                  <a:pt x="12333" y="5607"/>
                </a:cubicBezTo>
                <a:cubicBezTo>
                  <a:pt x="12345" y="5603"/>
                  <a:pt x="12358" y="5599"/>
                  <a:pt x="12370" y="5595"/>
                </a:cubicBezTo>
                <a:cubicBezTo>
                  <a:pt x="12383" y="5546"/>
                  <a:pt x="12367" y="5492"/>
                  <a:pt x="12396" y="5448"/>
                </a:cubicBezTo>
                <a:cubicBezTo>
                  <a:pt x="12375" y="5437"/>
                  <a:pt x="12375" y="5414"/>
                  <a:pt x="12375" y="5394"/>
                </a:cubicBezTo>
                <a:cubicBezTo>
                  <a:pt x="12381" y="5395"/>
                  <a:pt x="12394" y="5397"/>
                  <a:pt x="12400" y="5398"/>
                </a:cubicBezTo>
                <a:cubicBezTo>
                  <a:pt x="12402" y="5384"/>
                  <a:pt x="12405" y="5370"/>
                  <a:pt x="12407" y="5356"/>
                </a:cubicBezTo>
                <a:cubicBezTo>
                  <a:pt x="12400" y="5356"/>
                  <a:pt x="12384" y="5357"/>
                  <a:pt x="12377" y="5357"/>
                </a:cubicBezTo>
                <a:cubicBezTo>
                  <a:pt x="12377" y="5347"/>
                  <a:pt x="12378" y="5326"/>
                  <a:pt x="12379" y="5316"/>
                </a:cubicBezTo>
                <a:cubicBezTo>
                  <a:pt x="12387" y="5316"/>
                  <a:pt x="12402" y="5318"/>
                  <a:pt x="12410" y="5319"/>
                </a:cubicBezTo>
                <a:cubicBezTo>
                  <a:pt x="12417" y="5280"/>
                  <a:pt x="12421" y="5241"/>
                  <a:pt x="12416" y="5202"/>
                </a:cubicBezTo>
                <a:cubicBezTo>
                  <a:pt x="12474" y="5154"/>
                  <a:pt x="12514" y="5089"/>
                  <a:pt x="12559" y="5030"/>
                </a:cubicBezTo>
                <a:cubicBezTo>
                  <a:pt x="12552" y="5031"/>
                  <a:pt x="12538" y="5034"/>
                  <a:pt x="12531" y="5036"/>
                </a:cubicBezTo>
                <a:cubicBezTo>
                  <a:pt x="12533" y="5025"/>
                  <a:pt x="12538" y="5004"/>
                  <a:pt x="12540" y="4993"/>
                </a:cubicBezTo>
                <a:cubicBezTo>
                  <a:pt x="12554" y="4994"/>
                  <a:pt x="12568" y="4996"/>
                  <a:pt x="12582" y="4997"/>
                </a:cubicBezTo>
                <a:cubicBezTo>
                  <a:pt x="12580" y="4987"/>
                  <a:pt x="12578" y="4967"/>
                  <a:pt x="12576" y="4956"/>
                </a:cubicBezTo>
                <a:cubicBezTo>
                  <a:pt x="12587" y="4955"/>
                  <a:pt x="12609" y="4953"/>
                  <a:pt x="12620" y="4952"/>
                </a:cubicBezTo>
                <a:lnTo>
                  <a:pt x="12615" y="4978"/>
                </a:lnTo>
                <a:cubicBezTo>
                  <a:pt x="12649" y="4964"/>
                  <a:pt x="12679" y="4942"/>
                  <a:pt x="12703" y="4914"/>
                </a:cubicBezTo>
                <a:cubicBezTo>
                  <a:pt x="12715" y="4911"/>
                  <a:pt x="12727" y="4907"/>
                  <a:pt x="12740" y="4903"/>
                </a:cubicBezTo>
                <a:cubicBezTo>
                  <a:pt x="12740" y="4896"/>
                  <a:pt x="12741" y="4880"/>
                  <a:pt x="12741" y="4872"/>
                </a:cubicBezTo>
                <a:cubicBezTo>
                  <a:pt x="12767" y="4868"/>
                  <a:pt x="12781" y="4878"/>
                  <a:pt x="12782" y="4901"/>
                </a:cubicBezTo>
                <a:cubicBezTo>
                  <a:pt x="12802" y="4899"/>
                  <a:pt x="12824" y="4898"/>
                  <a:pt x="12824" y="4871"/>
                </a:cubicBezTo>
                <a:cubicBezTo>
                  <a:pt x="12843" y="4873"/>
                  <a:pt x="12859" y="4881"/>
                  <a:pt x="12871" y="4896"/>
                </a:cubicBezTo>
                <a:cubicBezTo>
                  <a:pt x="12898" y="4885"/>
                  <a:pt x="12929" y="4856"/>
                  <a:pt x="12950" y="4894"/>
                </a:cubicBezTo>
                <a:cubicBezTo>
                  <a:pt x="12973" y="4888"/>
                  <a:pt x="12995" y="4865"/>
                  <a:pt x="13019" y="4881"/>
                </a:cubicBezTo>
                <a:cubicBezTo>
                  <a:pt x="13047" y="4903"/>
                  <a:pt x="13077" y="4858"/>
                  <a:pt x="13105" y="4882"/>
                </a:cubicBezTo>
                <a:cubicBezTo>
                  <a:pt x="13124" y="4895"/>
                  <a:pt x="13144" y="4878"/>
                  <a:pt x="13162" y="4872"/>
                </a:cubicBezTo>
                <a:cubicBezTo>
                  <a:pt x="13197" y="4899"/>
                  <a:pt x="13233" y="4865"/>
                  <a:pt x="13270" y="4879"/>
                </a:cubicBezTo>
                <a:cubicBezTo>
                  <a:pt x="13375" y="4876"/>
                  <a:pt x="13480" y="4868"/>
                  <a:pt x="13585" y="4870"/>
                </a:cubicBezTo>
                <a:cubicBezTo>
                  <a:pt x="13585" y="4862"/>
                  <a:pt x="13585" y="4844"/>
                  <a:pt x="13585" y="4835"/>
                </a:cubicBezTo>
                <a:cubicBezTo>
                  <a:pt x="13575" y="4835"/>
                  <a:pt x="13555" y="4836"/>
                  <a:pt x="13544" y="4836"/>
                </a:cubicBezTo>
                <a:cubicBezTo>
                  <a:pt x="13544" y="4844"/>
                  <a:pt x="13544" y="4860"/>
                  <a:pt x="13544" y="4868"/>
                </a:cubicBezTo>
                <a:cubicBezTo>
                  <a:pt x="13535" y="4868"/>
                  <a:pt x="13516" y="4868"/>
                  <a:pt x="13507" y="4868"/>
                </a:cubicBezTo>
                <a:cubicBezTo>
                  <a:pt x="13524" y="4824"/>
                  <a:pt x="13449" y="4826"/>
                  <a:pt x="13461" y="4868"/>
                </a:cubicBezTo>
                <a:cubicBezTo>
                  <a:pt x="13438" y="4869"/>
                  <a:pt x="13419" y="4864"/>
                  <a:pt x="13419" y="4838"/>
                </a:cubicBezTo>
                <a:cubicBezTo>
                  <a:pt x="13406" y="4839"/>
                  <a:pt x="13394" y="4839"/>
                  <a:pt x="13382" y="4840"/>
                </a:cubicBezTo>
                <a:cubicBezTo>
                  <a:pt x="13383" y="4848"/>
                  <a:pt x="13384" y="4863"/>
                  <a:pt x="13384" y="4870"/>
                </a:cubicBezTo>
                <a:cubicBezTo>
                  <a:pt x="13374" y="4870"/>
                  <a:pt x="13353" y="4871"/>
                  <a:pt x="13342" y="4871"/>
                </a:cubicBezTo>
                <a:cubicBezTo>
                  <a:pt x="13343" y="4863"/>
                  <a:pt x="13344" y="4848"/>
                  <a:pt x="13344" y="4840"/>
                </a:cubicBezTo>
                <a:cubicBezTo>
                  <a:pt x="13322" y="4841"/>
                  <a:pt x="13293" y="4837"/>
                  <a:pt x="13302" y="4870"/>
                </a:cubicBezTo>
                <a:cubicBezTo>
                  <a:pt x="13294" y="4871"/>
                  <a:pt x="13276" y="4872"/>
                  <a:pt x="13268" y="4872"/>
                </a:cubicBezTo>
                <a:cubicBezTo>
                  <a:pt x="13266" y="4865"/>
                  <a:pt x="13261" y="4850"/>
                  <a:pt x="13259" y="4843"/>
                </a:cubicBezTo>
                <a:cubicBezTo>
                  <a:pt x="13246" y="4844"/>
                  <a:pt x="13234" y="4845"/>
                  <a:pt x="13221" y="4846"/>
                </a:cubicBezTo>
                <a:close/>
                <a:moveTo>
                  <a:pt x="5480" y="4921"/>
                </a:moveTo>
                <a:cubicBezTo>
                  <a:pt x="5478" y="4929"/>
                  <a:pt x="5473" y="4946"/>
                  <a:pt x="5470" y="4955"/>
                </a:cubicBezTo>
                <a:cubicBezTo>
                  <a:pt x="5463" y="4955"/>
                  <a:pt x="5449" y="4954"/>
                  <a:pt x="5442" y="4954"/>
                </a:cubicBezTo>
                <a:cubicBezTo>
                  <a:pt x="5446" y="4976"/>
                  <a:pt x="5449" y="5002"/>
                  <a:pt x="5479" y="4997"/>
                </a:cubicBezTo>
                <a:cubicBezTo>
                  <a:pt x="5476" y="5016"/>
                  <a:pt x="5470" y="5035"/>
                  <a:pt x="5454" y="5047"/>
                </a:cubicBezTo>
                <a:cubicBezTo>
                  <a:pt x="5462" y="5060"/>
                  <a:pt x="5469" y="5073"/>
                  <a:pt x="5477" y="5086"/>
                </a:cubicBezTo>
                <a:cubicBezTo>
                  <a:pt x="5466" y="5122"/>
                  <a:pt x="5476" y="5159"/>
                  <a:pt x="5482" y="5196"/>
                </a:cubicBezTo>
                <a:cubicBezTo>
                  <a:pt x="5490" y="5196"/>
                  <a:pt x="5506" y="5196"/>
                  <a:pt x="5515" y="5195"/>
                </a:cubicBezTo>
                <a:cubicBezTo>
                  <a:pt x="5515" y="5205"/>
                  <a:pt x="5516" y="5225"/>
                  <a:pt x="5516" y="5235"/>
                </a:cubicBezTo>
                <a:cubicBezTo>
                  <a:pt x="5509" y="5235"/>
                  <a:pt x="5494" y="5235"/>
                  <a:pt x="5487" y="5234"/>
                </a:cubicBezTo>
                <a:cubicBezTo>
                  <a:pt x="5488" y="5257"/>
                  <a:pt x="5491" y="5280"/>
                  <a:pt x="5519" y="5284"/>
                </a:cubicBezTo>
                <a:cubicBezTo>
                  <a:pt x="5500" y="5316"/>
                  <a:pt x="5500" y="5351"/>
                  <a:pt x="5519" y="5384"/>
                </a:cubicBezTo>
                <a:cubicBezTo>
                  <a:pt x="5530" y="5371"/>
                  <a:pt x="5552" y="5353"/>
                  <a:pt x="5517" y="5354"/>
                </a:cubicBezTo>
                <a:cubicBezTo>
                  <a:pt x="5517" y="5344"/>
                  <a:pt x="5517" y="5325"/>
                  <a:pt x="5517" y="5316"/>
                </a:cubicBezTo>
                <a:cubicBezTo>
                  <a:pt x="5527" y="5316"/>
                  <a:pt x="5547" y="5317"/>
                  <a:pt x="5557" y="5317"/>
                </a:cubicBezTo>
                <a:lnTo>
                  <a:pt x="5553" y="5338"/>
                </a:lnTo>
                <a:cubicBezTo>
                  <a:pt x="5559" y="5334"/>
                  <a:pt x="5570" y="5328"/>
                  <a:pt x="5575" y="5324"/>
                </a:cubicBezTo>
                <a:cubicBezTo>
                  <a:pt x="5558" y="5315"/>
                  <a:pt x="5552" y="5302"/>
                  <a:pt x="5556" y="5283"/>
                </a:cubicBezTo>
                <a:cubicBezTo>
                  <a:pt x="5568" y="5273"/>
                  <a:pt x="5584" y="5280"/>
                  <a:pt x="5597" y="5281"/>
                </a:cubicBezTo>
                <a:cubicBezTo>
                  <a:pt x="5597" y="5265"/>
                  <a:pt x="5596" y="5249"/>
                  <a:pt x="5595" y="5234"/>
                </a:cubicBezTo>
                <a:cubicBezTo>
                  <a:pt x="5605" y="5234"/>
                  <a:pt x="5626" y="5235"/>
                  <a:pt x="5636" y="5236"/>
                </a:cubicBezTo>
                <a:cubicBezTo>
                  <a:pt x="5636" y="5226"/>
                  <a:pt x="5635" y="5206"/>
                  <a:pt x="5635" y="5196"/>
                </a:cubicBezTo>
                <a:cubicBezTo>
                  <a:pt x="5662" y="5202"/>
                  <a:pt x="5681" y="5189"/>
                  <a:pt x="5681" y="5161"/>
                </a:cubicBezTo>
                <a:cubicBezTo>
                  <a:pt x="5701" y="5155"/>
                  <a:pt x="5714" y="5139"/>
                  <a:pt x="5724" y="5122"/>
                </a:cubicBezTo>
                <a:cubicBezTo>
                  <a:pt x="5779" y="5072"/>
                  <a:pt x="5816" y="5006"/>
                  <a:pt x="5869" y="4955"/>
                </a:cubicBezTo>
                <a:cubicBezTo>
                  <a:pt x="5862" y="4954"/>
                  <a:pt x="5848" y="4952"/>
                  <a:pt x="5840" y="4952"/>
                </a:cubicBezTo>
                <a:cubicBezTo>
                  <a:pt x="5840" y="4944"/>
                  <a:pt x="5840" y="4928"/>
                  <a:pt x="5840" y="4920"/>
                </a:cubicBezTo>
                <a:cubicBezTo>
                  <a:pt x="5829" y="4931"/>
                  <a:pt x="5819" y="4943"/>
                  <a:pt x="5808" y="4955"/>
                </a:cubicBezTo>
                <a:cubicBezTo>
                  <a:pt x="5817" y="4955"/>
                  <a:pt x="5835" y="4955"/>
                  <a:pt x="5845" y="4955"/>
                </a:cubicBezTo>
                <a:cubicBezTo>
                  <a:pt x="5848" y="4983"/>
                  <a:pt x="5798" y="5019"/>
                  <a:pt x="5794" y="4972"/>
                </a:cubicBezTo>
                <a:cubicBezTo>
                  <a:pt x="5790" y="4977"/>
                  <a:pt x="5780" y="4988"/>
                  <a:pt x="5776" y="4993"/>
                </a:cubicBezTo>
                <a:lnTo>
                  <a:pt x="5798" y="4995"/>
                </a:lnTo>
                <a:cubicBezTo>
                  <a:pt x="5798" y="5005"/>
                  <a:pt x="5797" y="5026"/>
                  <a:pt x="5796" y="5036"/>
                </a:cubicBezTo>
                <a:cubicBezTo>
                  <a:pt x="5785" y="5034"/>
                  <a:pt x="5764" y="5030"/>
                  <a:pt x="5753" y="5028"/>
                </a:cubicBezTo>
                <a:cubicBezTo>
                  <a:pt x="5755" y="5043"/>
                  <a:pt x="5757" y="5058"/>
                  <a:pt x="5759" y="5073"/>
                </a:cubicBezTo>
                <a:lnTo>
                  <a:pt x="5719" y="5073"/>
                </a:lnTo>
                <a:cubicBezTo>
                  <a:pt x="5718" y="5088"/>
                  <a:pt x="5718" y="5103"/>
                  <a:pt x="5718" y="5119"/>
                </a:cubicBezTo>
                <a:cubicBezTo>
                  <a:pt x="5708" y="5117"/>
                  <a:pt x="5688" y="5115"/>
                  <a:pt x="5678" y="5114"/>
                </a:cubicBezTo>
                <a:cubicBezTo>
                  <a:pt x="5678" y="5124"/>
                  <a:pt x="5679" y="5144"/>
                  <a:pt x="5679" y="5154"/>
                </a:cubicBezTo>
                <a:cubicBezTo>
                  <a:pt x="5652" y="5149"/>
                  <a:pt x="5636" y="5165"/>
                  <a:pt x="5631" y="5190"/>
                </a:cubicBezTo>
                <a:cubicBezTo>
                  <a:pt x="5598" y="5216"/>
                  <a:pt x="5573" y="5250"/>
                  <a:pt x="5550" y="5284"/>
                </a:cubicBezTo>
                <a:cubicBezTo>
                  <a:pt x="5541" y="5282"/>
                  <a:pt x="5523" y="5277"/>
                  <a:pt x="5515" y="5275"/>
                </a:cubicBezTo>
                <a:cubicBezTo>
                  <a:pt x="5515" y="5258"/>
                  <a:pt x="5519" y="5242"/>
                  <a:pt x="5528" y="5227"/>
                </a:cubicBezTo>
                <a:cubicBezTo>
                  <a:pt x="5521" y="5203"/>
                  <a:pt x="5516" y="5179"/>
                  <a:pt x="5514" y="5154"/>
                </a:cubicBezTo>
                <a:cubicBezTo>
                  <a:pt x="5505" y="5155"/>
                  <a:pt x="5487" y="5156"/>
                  <a:pt x="5478" y="5157"/>
                </a:cubicBezTo>
                <a:cubicBezTo>
                  <a:pt x="5478" y="5146"/>
                  <a:pt x="5479" y="5125"/>
                  <a:pt x="5479" y="5114"/>
                </a:cubicBezTo>
                <a:cubicBezTo>
                  <a:pt x="5488" y="5115"/>
                  <a:pt x="5504" y="5117"/>
                  <a:pt x="5513" y="5118"/>
                </a:cubicBezTo>
                <a:cubicBezTo>
                  <a:pt x="5507" y="5095"/>
                  <a:pt x="5507" y="5066"/>
                  <a:pt x="5476" y="5069"/>
                </a:cubicBezTo>
                <a:cubicBezTo>
                  <a:pt x="5476" y="5060"/>
                  <a:pt x="5477" y="5042"/>
                  <a:pt x="5478" y="5033"/>
                </a:cubicBezTo>
                <a:cubicBezTo>
                  <a:pt x="5484" y="5033"/>
                  <a:pt x="5496" y="5032"/>
                  <a:pt x="5502" y="5031"/>
                </a:cubicBezTo>
                <a:cubicBezTo>
                  <a:pt x="5497" y="5015"/>
                  <a:pt x="5493" y="4997"/>
                  <a:pt x="5477" y="4987"/>
                </a:cubicBezTo>
                <a:cubicBezTo>
                  <a:pt x="5479" y="4965"/>
                  <a:pt x="5482" y="4943"/>
                  <a:pt x="5480" y="4921"/>
                </a:cubicBezTo>
                <a:close/>
                <a:moveTo>
                  <a:pt x="15492" y="5082"/>
                </a:moveTo>
                <a:cubicBezTo>
                  <a:pt x="15501" y="5092"/>
                  <a:pt x="15509" y="5102"/>
                  <a:pt x="15519" y="5113"/>
                </a:cubicBezTo>
                <a:cubicBezTo>
                  <a:pt x="15520" y="5093"/>
                  <a:pt x="15529" y="5075"/>
                  <a:pt x="15544" y="5062"/>
                </a:cubicBezTo>
                <a:cubicBezTo>
                  <a:pt x="15523" y="5050"/>
                  <a:pt x="15509" y="5074"/>
                  <a:pt x="15492" y="5082"/>
                </a:cubicBezTo>
                <a:close/>
                <a:moveTo>
                  <a:pt x="15559" y="5093"/>
                </a:moveTo>
                <a:cubicBezTo>
                  <a:pt x="15559" y="5099"/>
                  <a:pt x="15559" y="5112"/>
                  <a:pt x="15559" y="5118"/>
                </a:cubicBezTo>
                <a:cubicBezTo>
                  <a:pt x="15550" y="5117"/>
                  <a:pt x="15532" y="5116"/>
                  <a:pt x="15523" y="5115"/>
                </a:cubicBezTo>
                <a:cubicBezTo>
                  <a:pt x="15570" y="5175"/>
                  <a:pt x="15624" y="5229"/>
                  <a:pt x="15678" y="5283"/>
                </a:cubicBezTo>
                <a:cubicBezTo>
                  <a:pt x="15686" y="5300"/>
                  <a:pt x="15700" y="5314"/>
                  <a:pt x="15718" y="5322"/>
                </a:cubicBezTo>
                <a:cubicBezTo>
                  <a:pt x="15725" y="5344"/>
                  <a:pt x="15738" y="5361"/>
                  <a:pt x="15763" y="5360"/>
                </a:cubicBezTo>
                <a:cubicBezTo>
                  <a:pt x="15759" y="5391"/>
                  <a:pt x="15775" y="5404"/>
                  <a:pt x="15805" y="5397"/>
                </a:cubicBezTo>
                <a:cubicBezTo>
                  <a:pt x="15805" y="5412"/>
                  <a:pt x="15805" y="5427"/>
                  <a:pt x="15805" y="5442"/>
                </a:cubicBezTo>
                <a:cubicBezTo>
                  <a:pt x="15815" y="5440"/>
                  <a:pt x="15835" y="5437"/>
                  <a:pt x="15845" y="5436"/>
                </a:cubicBezTo>
                <a:cubicBezTo>
                  <a:pt x="15844" y="5451"/>
                  <a:pt x="15842" y="5467"/>
                  <a:pt x="15841" y="5482"/>
                </a:cubicBezTo>
                <a:cubicBezTo>
                  <a:pt x="15851" y="5481"/>
                  <a:pt x="15872" y="5479"/>
                  <a:pt x="15883" y="5478"/>
                </a:cubicBezTo>
                <a:cubicBezTo>
                  <a:pt x="15884" y="5488"/>
                  <a:pt x="15885" y="5508"/>
                  <a:pt x="15886" y="5518"/>
                </a:cubicBezTo>
                <a:cubicBezTo>
                  <a:pt x="15881" y="5519"/>
                  <a:pt x="15871" y="5519"/>
                  <a:pt x="15866" y="5520"/>
                </a:cubicBezTo>
                <a:cubicBezTo>
                  <a:pt x="15869" y="5523"/>
                  <a:pt x="15875" y="5530"/>
                  <a:pt x="15878" y="5533"/>
                </a:cubicBezTo>
                <a:cubicBezTo>
                  <a:pt x="15887" y="5522"/>
                  <a:pt x="15914" y="5503"/>
                  <a:pt x="15920" y="5527"/>
                </a:cubicBezTo>
                <a:cubicBezTo>
                  <a:pt x="15923" y="5534"/>
                  <a:pt x="15928" y="5549"/>
                  <a:pt x="15930" y="5556"/>
                </a:cubicBezTo>
                <a:cubicBezTo>
                  <a:pt x="15923" y="5556"/>
                  <a:pt x="15908" y="5557"/>
                  <a:pt x="15901" y="5558"/>
                </a:cubicBezTo>
                <a:cubicBezTo>
                  <a:pt x="15909" y="5567"/>
                  <a:pt x="15918" y="5577"/>
                  <a:pt x="15926" y="5586"/>
                </a:cubicBezTo>
                <a:cubicBezTo>
                  <a:pt x="15927" y="5579"/>
                  <a:pt x="15929" y="5565"/>
                  <a:pt x="15930" y="5558"/>
                </a:cubicBezTo>
                <a:cubicBezTo>
                  <a:pt x="15938" y="5558"/>
                  <a:pt x="15954" y="5558"/>
                  <a:pt x="15962" y="5559"/>
                </a:cubicBezTo>
                <a:cubicBezTo>
                  <a:pt x="15911" y="5503"/>
                  <a:pt x="15862" y="5444"/>
                  <a:pt x="15808" y="5392"/>
                </a:cubicBezTo>
                <a:cubicBezTo>
                  <a:pt x="15805" y="5382"/>
                  <a:pt x="15802" y="5371"/>
                  <a:pt x="15800" y="5361"/>
                </a:cubicBezTo>
                <a:cubicBezTo>
                  <a:pt x="15789" y="5359"/>
                  <a:pt x="15777" y="5357"/>
                  <a:pt x="15766" y="5355"/>
                </a:cubicBezTo>
                <a:cubicBezTo>
                  <a:pt x="15773" y="5322"/>
                  <a:pt x="15749" y="5310"/>
                  <a:pt x="15721" y="5317"/>
                </a:cubicBezTo>
                <a:cubicBezTo>
                  <a:pt x="15721" y="5307"/>
                  <a:pt x="15723" y="5286"/>
                  <a:pt x="15724" y="5276"/>
                </a:cubicBezTo>
                <a:cubicBezTo>
                  <a:pt x="15714" y="5277"/>
                  <a:pt x="15693" y="5279"/>
                  <a:pt x="15683" y="5279"/>
                </a:cubicBezTo>
                <a:cubicBezTo>
                  <a:pt x="15684" y="5264"/>
                  <a:pt x="15682" y="5249"/>
                  <a:pt x="15679" y="5235"/>
                </a:cubicBezTo>
                <a:cubicBezTo>
                  <a:pt x="15670" y="5235"/>
                  <a:pt x="15651" y="5235"/>
                  <a:pt x="15641" y="5234"/>
                </a:cubicBezTo>
                <a:cubicBezTo>
                  <a:pt x="15643" y="5220"/>
                  <a:pt x="15644" y="5206"/>
                  <a:pt x="15646" y="5192"/>
                </a:cubicBezTo>
                <a:cubicBezTo>
                  <a:pt x="15636" y="5193"/>
                  <a:pt x="15614" y="5196"/>
                  <a:pt x="15604" y="5197"/>
                </a:cubicBezTo>
                <a:cubicBezTo>
                  <a:pt x="15603" y="5187"/>
                  <a:pt x="15603" y="5166"/>
                  <a:pt x="15603" y="5156"/>
                </a:cubicBezTo>
                <a:lnTo>
                  <a:pt x="15621" y="5156"/>
                </a:lnTo>
                <a:cubicBezTo>
                  <a:pt x="15617" y="5151"/>
                  <a:pt x="15612" y="5147"/>
                  <a:pt x="15609" y="5143"/>
                </a:cubicBezTo>
                <a:cubicBezTo>
                  <a:pt x="15595" y="5158"/>
                  <a:pt x="15580" y="5160"/>
                  <a:pt x="15565" y="5148"/>
                </a:cubicBezTo>
                <a:cubicBezTo>
                  <a:pt x="15559" y="5131"/>
                  <a:pt x="15569" y="5116"/>
                  <a:pt x="15573" y="5101"/>
                </a:cubicBezTo>
                <a:lnTo>
                  <a:pt x="15559" y="5093"/>
                </a:lnTo>
                <a:close/>
                <a:moveTo>
                  <a:pt x="16089" y="5116"/>
                </a:moveTo>
                <a:cubicBezTo>
                  <a:pt x="16090" y="5129"/>
                  <a:pt x="16092" y="5143"/>
                  <a:pt x="16094" y="5156"/>
                </a:cubicBezTo>
                <a:cubicBezTo>
                  <a:pt x="16103" y="5156"/>
                  <a:pt x="16120" y="5156"/>
                  <a:pt x="16129" y="5156"/>
                </a:cubicBezTo>
                <a:cubicBezTo>
                  <a:pt x="16128" y="5165"/>
                  <a:pt x="16127" y="5183"/>
                  <a:pt x="16127" y="5192"/>
                </a:cubicBezTo>
                <a:cubicBezTo>
                  <a:pt x="16086" y="5184"/>
                  <a:pt x="16091" y="5248"/>
                  <a:pt x="16130" y="5238"/>
                </a:cubicBezTo>
                <a:cubicBezTo>
                  <a:pt x="16128" y="5257"/>
                  <a:pt x="16120" y="5273"/>
                  <a:pt x="16111" y="5289"/>
                </a:cubicBezTo>
                <a:cubicBezTo>
                  <a:pt x="16129" y="5337"/>
                  <a:pt x="16133" y="5389"/>
                  <a:pt x="16136" y="5440"/>
                </a:cubicBezTo>
                <a:cubicBezTo>
                  <a:pt x="16144" y="5439"/>
                  <a:pt x="16159" y="5435"/>
                  <a:pt x="16167" y="5433"/>
                </a:cubicBezTo>
                <a:cubicBezTo>
                  <a:pt x="16167" y="5445"/>
                  <a:pt x="16168" y="5469"/>
                  <a:pt x="16168" y="5480"/>
                </a:cubicBezTo>
                <a:lnTo>
                  <a:pt x="16144" y="5475"/>
                </a:lnTo>
                <a:cubicBezTo>
                  <a:pt x="16154" y="5503"/>
                  <a:pt x="16166" y="5530"/>
                  <a:pt x="16171" y="5559"/>
                </a:cubicBezTo>
                <a:cubicBezTo>
                  <a:pt x="16180" y="5559"/>
                  <a:pt x="16198" y="5558"/>
                  <a:pt x="16207" y="5558"/>
                </a:cubicBezTo>
                <a:cubicBezTo>
                  <a:pt x="16207" y="5569"/>
                  <a:pt x="16206" y="5591"/>
                  <a:pt x="16206" y="5602"/>
                </a:cubicBezTo>
                <a:lnTo>
                  <a:pt x="16178" y="5594"/>
                </a:lnTo>
                <a:cubicBezTo>
                  <a:pt x="16182" y="5615"/>
                  <a:pt x="16183" y="5641"/>
                  <a:pt x="16209" y="5646"/>
                </a:cubicBezTo>
                <a:cubicBezTo>
                  <a:pt x="16203" y="5684"/>
                  <a:pt x="16204" y="5722"/>
                  <a:pt x="16215" y="5760"/>
                </a:cubicBezTo>
                <a:cubicBezTo>
                  <a:pt x="16223" y="5759"/>
                  <a:pt x="16240" y="5759"/>
                  <a:pt x="16248" y="5759"/>
                </a:cubicBezTo>
                <a:cubicBezTo>
                  <a:pt x="16254" y="5785"/>
                  <a:pt x="16245" y="5801"/>
                  <a:pt x="16221" y="5806"/>
                </a:cubicBezTo>
                <a:cubicBezTo>
                  <a:pt x="16234" y="5830"/>
                  <a:pt x="16250" y="5853"/>
                  <a:pt x="16250" y="5882"/>
                </a:cubicBezTo>
                <a:lnTo>
                  <a:pt x="16286" y="5881"/>
                </a:lnTo>
                <a:cubicBezTo>
                  <a:pt x="16285" y="5892"/>
                  <a:pt x="16284" y="5914"/>
                  <a:pt x="16284" y="5925"/>
                </a:cubicBezTo>
                <a:cubicBezTo>
                  <a:pt x="16248" y="5927"/>
                  <a:pt x="16241" y="5887"/>
                  <a:pt x="16212" y="5874"/>
                </a:cubicBezTo>
                <a:cubicBezTo>
                  <a:pt x="16207" y="5853"/>
                  <a:pt x="16193" y="5837"/>
                  <a:pt x="16170" y="5838"/>
                </a:cubicBezTo>
                <a:cubicBezTo>
                  <a:pt x="16167" y="5826"/>
                  <a:pt x="16165" y="5813"/>
                  <a:pt x="16163" y="5801"/>
                </a:cubicBezTo>
                <a:cubicBezTo>
                  <a:pt x="16153" y="5802"/>
                  <a:pt x="16133" y="5803"/>
                  <a:pt x="16123" y="5804"/>
                </a:cubicBezTo>
                <a:cubicBezTo>
                  <a:pt x="16126" y="5829"/>
                  <a:pt x="16140" y="5848"/>
                  <a:pt x="16168" y="5844"/>
                </a:cubicBezTo>
                <a:cubicBezTo>
                  <a:pt x="16168" y="5853"/>
                  <a:pt x="16169" y="5872"/>
                  <a:pt x="16169" y="5881"/>
                </a:cubicBezTo>
                <a:cubicBezTo>
                  <a:pt x="16179" y="5881"/>
                  <a:pt x="16199" y="5880"/>
                  <a:pt x="16209" y="5880"/>
                </a:cubicBezTo>
                <a:cubicBezTo>
                  <a:pt x="16209" y="5890"/>
                  <a:pt x="16207" y="5912"/>
                  <a:pt x="16206" y="5922"/>
                </a:cubicBezTo>
                <a:cubicBezTo>
                  <a:pt x="16217" y="5921"/>
                  <a:pt x="16238" y="5920"/>
                  <a:pt x="16248" y="5920"/>
                </a:cubicBezTo>
                <a:cubicBezTo>
                  <a:pt x="16247" y="5936"/>
                  <a:pt x="16245" y="5952"/>
                  <a:pt x="16244" y="5969"/>
                </a:cubicBezTo>
                <a:cubicBezTo>
                  <a:pt x="16261" y="5965"/>
                  <a:pt x="16277" y="5960"/>
                  <a:pt x="16294" y="5956"/>
                </a:cubicBezTo>
                <a:cubicBezTo>
                  <a:pt x="16288" y="5974"/>
                  <a:pt x="16284" y="5992"/>
                  <a:pt x="16278" y="6010"/>
                </a:cubicBezTo>
                <a:cubicBezTo>
                  <a:pt x="16291" y="6007"/>
                  <a:pt x="16304" y="6004"/>
                  <a:pt x="16318" y="6001"/>
                </a:cubicBezTo>
                <a:cubicBezTo>
                  <a:pt x="16313" y="5982"/>
                  <a:pt x="16304" y="5964"/>
                  <a:pt x="16291" y="5951"/>
                </a:cubicBezTo>
                <a:cubicBezTo>
                  <a:pt x="16294" y="5914"/>
                  <a:pt x="16290" y="5877"/>
                  <a:pt x="16275" y="5843"/>
                </a:cubicBezTo>
                <a:cubicBezTo>
                  <a:pt x="16268" y="5842"/>
                  <a:pt x="16255" y="5841"/>
                  <a:pt x="16249" y="5840"/>
                </a:cubicBezTo>
                <a:lnTo>
                  <a:pt x="16247" y="5808"/>
                </a:lnTo>
                <a:cubicBezTo>
                  <a:pt x="16286" y="5790"/>
                  <a:pt x="16241" y="5748"/>
                  <a:pt x="16244" y="5718"/>
                </a:cubicBezTo>
                <a:cubicBezTo>
                  <a:pt x="16235" y="5719"/>
                  <a:pt x="16218" y="5719"/>
                  <a:pt x="16209" y="5719"/>
                </a:cubicBezTo>
                <a:cubicBezTo>
                  <a:pt x="16210" y="5710"/>
                  <a:pt x="16212" y="5692"/>
                  <a:pt x="16213" y="5683"/>
                </a:cubicBezTo>
                <a:cubicBezTo>
                  <a:pt x="16256" y="5688"/>
                  <a:pt x="16235" y="5633"/>
                  <a:pt x="16205" y="5633"/>
                </a:cubicBezTo>
                <a:cubicBezTo>
                  <a:pt x="16207" y="5618"/>
                  <a:pt x="16212" y="5604"/>
                  <a:pt x="16218" y="5590"/>
                </a:cubicBezTo>
                <a:cubicBezTo>
                  <a:pt x="16204" y="5563"/>
                  <a:pt x="16213" y="5506"/>
                  <a:pt x="16168" y="5518"/>
                </a:cubicBezTo>
                <a:cubicBezTo>
                  <a:pt x="16168" y="5509"/>
                  <a:pt x="16168" y="5490"/>
                  <a:pt x="16167" y="5481"/>
                </a:cubicBezTo>
                <a:cubicBezTo>
                  <a:pt x="16174" y="5480"/>
                  <a:pt x="16187" y="5478"/>
                  <a:pt x="16193" y="5477"/>
                </a:cubicBezTo>
                <a:cubicBezTo>
                  <a:pt x="16178" y="5444"/>
                  <a:pt x="16158" y="5410"/>
                  <a:pt x="16172" y="5373"/>
                </a:cubicBezTo>
                <a:cubicBezTo>
                  <a:pt x="16167" y="5392"/>
                  <a:pt x="16155" y="5400"/>
                  <a:pt x="16136" y="5395"/>
                </a:cubicBezTo>
                <a:cubicBezTo>
                  <a:pt x="16135" y="5386"/>
                  <a:pt x="16134" y="5367"/>
                  <a:pt x="16133" y="5357"/>
                </a:cubicBezTo>
                <a:cubicBezTo>
                  <a:pt x="16141" y="5357"/>
                  <a:pt x="16156" y="5357"/>
                  <a:pt x="16164" y="5357"/>
                </a:cubicBezTo>
                <a:cubicBezTo>
                  <a:pt x="16159" y="5336"/>
                  <a:pt x="16161" y="5306"/>
                  <a:pt x="16129" y="5317"/>
                </a:cubicBezTo>
                <a:cubicBezTo>
                  <a:pt x="16128" y="5308"/>
                  <a:pt x="16127" y="5290"/>
                  <a:pt x="16126" y="5282"/>
                </a:cubicBezTo>
                <a:cubicBezTo>
                  <a:pt x="16165" y="5284"/>
                  <a:pt x="16153" y="5232"/>
                  <a:pt x="16124" y="5227"/>
                </a:cubicBezTo>
                <a:cubicBezTo>
                  <a:pt x="16129" y="5210"/>
                  <a:pt x="16134" y="5193"/>
                  <a:pt x="16141" y="5177"/>
                </a:cubicBezTo>
                <a:cubicBezTo>
                  <a:pt x="16132" y="5157"/>
                  <a:pt x="16127" y="5137"/>
                  <a:pt x="16126" y="5115"/>
                </a:cubicBezTo>
                <a:cubicBezTo>
                  <a:pt x="16117" y="5116"/>
                  <a:pt x="16098" y="5116"/>
                  <a:pt x="16089" y="5116"/>
                </a:cubicBezTo>
                <a:close/>
                <a:moveTo>
                  <a:pt x="8463" y="5235"/>
                </a:moveTo>
                <a:cubicBezTo>
                  <a:pt x="8473" y="5254"/>
                  <a:pt x="8483" y="5274"/>
                  <a:pt x="8504" y="5284"/>
                </a:cubicBezTo>
                <a:cubicBezTo>
                  <a:pt x="8504" y="5293"/>
                  <a:pt x="8504" y="5310"/>
                  <a:pt x="8504" y="5318"/>
                </a:cubicBezTo>
                <a:lnTo>
                  <a:pt x="8541" y="5316"/>
                </a:lnTo>
                <a:cubicBezTo>
                  <a:pt x="8541" y="5326"/>
                  <a:pt x="8542" y="5345"/>
                  <a:pt x="8542" y="5355"/>
                </a:cubicBezTo>
                <a:cubicBezTo>
                  <a:pt x="8536" y="5355"/>
                  <a:pt x="8524" y="5357"/>
                  <a:pt x="8518" y="5358"/>
                </a:cubicBezTo>
                <a:cubicBezTo>
                  <a:pt x="8540" y="5385"/>
                  <a:pt x="8537" y="5443"/>
                  <a:pt x="8583" y="5439"/>
                </a:cubicBezTo>
                <a:cubicBezTo>
                  <a:pt x="8582" y="5460"/>
                  <a:pt x="8579" y="5481"/>
                  <a:pt x="8576" y="5502"/>
                </a:cubicBezTo>
                <a:cubicBezTo>
                  <a:pt x="8585" y="5485"/>
                  <a:pt x="8599" y="5477"/>
                  <a:pt x="8617" y="5475"/>
                </a:cubicBezTo>
                <a:cubicBezTo>
                  <a:pt x="8607" y="5459"/>
                  <a:pt x="8597" y="5442"/>
                  <a:pt x="8582" y="5429"/>
                </a:cubicBezTo>
                <a:cubicBezTo>
                  <a:pt x="8582" y="5417"/>
                  <a:pt x="8582" y="5406"/>
                  <a:pt x="8582" y="5394"/>
                </a:cubicBezTo>
                <a:cubicBezTo>
                  <a:pt x="8573" y="5395"/>
                  <a:pt x="8553" y="5397"/>
                  <a:pt x="8544" y="5399"/>
                </a:cubicBezTo>
                <a:cubicBezTo>
                  <a:pt x="8543" y="5388"/>
                  <a:pt x="8543" y="5366"/>
                  <a:pt x="8542" y="5355"/>
                </a:cubicBezTo>
                <a:cubicBezTo>
                  <a:pt x="8549" y="5356"/>
                  <a:pt x="8564" y="5359"/>
                  <a:pt x="8571" y="5360"/>
                </a:cubicBezTo>
                <a:cubicBezTo>
                  <a:pt x="8557" y="5334"/>
                  <a:pt x="8541" y="5308"/>
                  <a:pt x="8532" y="5280"/>
                </a:cubicBezTo>
                <a:cubicBezTo>
                  <a:pt x="8524" y="5277"/>
                  <a:pt x="8507" y="5273"/>
                  <a:pt x="8499" y="5270"/>
                </a:cubicBezTo>
                <a:cubicBezTo>
                  <a:pt x="8502" y="5257"/>
                  <a:pt x="8505" y="5243"/>
                  <a:pt x="8509" y="5230"/>
                </a:cubicBezTo>
                <a:cubicBezTo>
                  <a:pt x="8494" y="5232"/>
                  <a:pt x="8478" y="5233"/>
                  <a:pt x="8463" y="5235"/>
                </a:cubicBezTo>
                <a:close/>
                <a:moveTo>
                  <a:pt x="8623" y="5497"/>
                </a:moveTo>
                <a:lnTo>
                  <a:pt x="8620" y="5520"/>
                </a:lnTo>
                <a:cubicBezTo>
                  <a:pt x="8612" y="5520"/>
                  <a:pt x="8595" y="5518"/>
                  <a:pt x="8586" y="5517"/>
                </a:cubicBezTo>
                <a:cubicBezTo>
                  <a:pt x="8594" y="5536"/>
                  <a:pt x="8604" y="5555"/>
                  <a:pt x="8621" y="5568"/>
                </a:cubicBezTo>
                <a:cubicBezTo>
                  <a:pt x="8622" y="5575"/>
                  <a:pt x="8623" y="5590"/>
                  <a:pt x="8624" y="5598"/>
                </a:cubicBezTo>
                <a:cubicBezTo>
                  <a:pt x="8635" y="5598"/>
                  <a:pt x="8657" y="5597"/>
                  <a:pt x="8667" y="5597"/>
                </a:cubicBezTo>
                <a:cubicBezTo>
                  <a:pt x="8662" y="5615"/>
                  <a:pt x="8663" y="5639"/>
                  <a:pt x="8642" y="5646"/>
                </a:cubicBezTo>
                <a:cubicBezTo>
                  <a:pt x="8663" y="5672"/>
                  <a:pt x="8662" y="5725"/>
                  <a:pt x="8705" y="5723"/>
                </a:cubicBezTo>
                <a:cubicBezTo>
                  <a:pt x="8704" y="5739"/>
                  <a:pt x="8703" y="5755"/>
                  <a:pt x="8703" y="5771"/>
                </a:cubicBezTo>
                <a:cubicBezTo>
                  <a:pt x="8716" y="5765"/>
                  <a:pt x="8730" y="5760"/>
                  <a:pt x="8745" y="5755"/>
                </a:cubicBezTo>
                <a:cubicBezTo>
                  <a:pt x="8748" y="5782"/>
                  <a:pt x="8746" y="5807"/>
                  <a:pt x="8712" y="5806"/>
                </a:cubicBezTo>
                <a:cubicBezTo>
                  <a:pt x="8721" y="5819"/>
                  <a:pt x="8731" y="5832"/>
                  <a:pt x="8741" y="5844"/>
                </a:cubicBezTo>
                <a:cubicBezTo>
                  <a:pt x="8743" y="5852"/>
                  <a:pt x="8746" y="5868"/>
                  <a:pt x="8747" y="5876"/>
                </a:cubicBezTo>
                <a:cubicBezTo>
                  <a:pt x="8762" y="5864"/>
                  <a:pt x="8767" y="5842"/>
                  <a:pt x="8746" y="5832"/>
                </a:cubicBezTo>
                <a:cubicBezTo>
                  <a:pt x="8745" y="5825"/>
                  <a:pt x="8743" y="5811"/>
                  <a:pt x="8742" y="5805"/>
                </a:cubicBezTo>
                <a:cubicBezTo>
                  <a:pt x="8787" y="5808"/>
                  <a:pt x="8782" y="5755"/>
                  <a:pt x="8794" y="5725"/>
                </a:cubicBezTo>
                <a:cubicBezTo>
                  <a:pt x="8791" y="5715"/>
                  <a:pt x="8783" y="5695"/>
                  <a:pt x="8779" y="5685"/>
                </a:cubicBezTo>
                <a:cubicBezTo>
                  <a:pt x="8806" y="5686"/>
                  <a:pt x="8814" y="5665"/>
                  <a:pt x="8820" y="5644"/>
                </a:cubicBezTo>
                <a:cubicBezTo>
                  <a:pt x="8813" y="5642"/>
                  <a:pt x="8797" y="5637"/>
                  <a:pt x="8789" y="5634"/>
                </a:cubicBezTo>
                <a:cubicBezTo>
                  <a:pt x="8787" y="5628"/>
                  <a:pt x="8782" y="5618"/>
                  <a:pt x="8780" y="5612"/>
                </a:cubicBezTo>
                <a:cubicBezTo>
                  <a:pt x="8781" y="5633"/>
                  <a:pt x="8783" y="5654"/>
                  <a:pt x="8784" y="5674"/>
                </a:cubicBezTo>
                <a:cubicBezTo>
                  <a:pt x="8760" y="5677"/>
                  <a:pt x="8757" y="5704"/>
                  <a:pt x="8747" y="5721"/>
                </a:cubicBezTo>
                <a:cubicBezTo>
                  <a:pt x="8756" y="5720"/>
                  <a:pt x="8774" y="5718"/>
                  <a:pt x="8783" y="5718"/>
                </a:cubicBezTo>
                <a:cubicBezTo>
                  <a:pt x="8783" y="5729"/>
                  <a:pt x="8782" y="5751"/>
                  <a:pt x="8782" y="5762"/>
                </a:cubicBezTo>
                <a:cubicBezTo>
                  <a:pt x="8745" y="5767"/>
                  <a:pt x="8728" y="5733"/>
                  <a:pt x="8704" y="5713"/>
                </a:cubicBezTo>
                <a:cubicBezTo>
                  <a:pt x="8704" y="5704"/>
                  <a:pt x="8705" y="5687"/>
                  <a:pt x="8705" y="5678"/>
                </a:cubicBezTo>
                <a:lnTo>
                  <a:pt x="8667" y="5682"/>
                </a:lnTo>
                <a:cubicBezTo>
                  <a:pt x="8666" y="5672"/>
                  <a:pt x="8663" y="5652"/>
                  <a:pt x="8662" y="5642"/>
                </a:cubicBezTo>
                <a:cubicBezTo>
                  <a:pt x="8669" y="5641"/>
                  <a:pt x="8683" y="5640"/>
                  <a:pt x="8689" y="5640"/>
                </a:cubicBezTo>
                <a:cubicBezTo>
                  <a:pt x="8669" y="5610"/>
                  <a:pt x="8668" y="5547"/>
                  <a:pt x="8619" y="5557"/>
                </a:cubicBezTo>
                <a:cubicBezTo>
                  <a:pt x="8622" y="5537"/>
                  <a:pt x="8636" y="5515"/>
                  <a:pt x="8623" y="5497"/>
                </a:cubicBezTo>
                <a:close/>
                <a:moveTo>
                  <a:pt x="15963" y="5565"/>
                </a:moveTo>
                <a:lnTo>
                  <a:pt x="15968" y="5598"/>
                </a:lnTo>
                <a:cubicBezTo>
                  <a:pt x="15960" y="5598"/>
                  <a:pt x="15944" y="5597"/>
                  <a:pt x="15935" y="5597"/>
                </a:cubicBezTo>
                <a:cubicBezTo>
                  <a:pt x="15992" y="5663"/>
                  <a:pt x="16046" y="5730"/>
                  <a:pt x="16102" y="5797"/>
                </a:cubicBezTo>
                <a:cubicBezTo>
                  <a:pt x="16110" y="5798"/>
                  <a:pt x="16125" y="5799"/>
                  <a:pt x="16132" y="5800"/>
                </a:cubicBezTo>
                <a:cubicBezTo>
                  <a:pt x="16132" y="5769"/>
                  <a:pt x="16113" y="5756"/>
                  <a:pt x="16084" y="5755"/>
                </a:cubicBezTo>
                <a:cubicBezTo>
                  <a:pt x="16085" y="5746"/>
                  <a:pt x="16086" y="5728"/>
                  <a:pt x="16086" y="5718"/>
                </a:cubicBezTo>
                <a:cubicBezTo>
                  <a:pt x="16075" y="5719"/>
                  <a:pt x="16053" y="5720"/>
                  <a:pt x="16042" y="5720"/>
                </a:cubicBezTo>
                <a:cubicBezTo>
                  <a:pt x="16046" y="5704"/>
                  <a:pt x="16051" y="5689"/>
                  <a:pt x="16057" y="5674"/>
                </a:cubicBezTo>
                <a:cubicBezTo>
                  <a:pt x="16053" y="5671"/>
                  <a:pt x="16046" y="5666"/>
                  <a:pt x="16043" y="5663"/>
                </a:cubicBezTo>
                <a:lnTo>
                  <a:pt x="16046" y="5682"/>
                </a:lnTo>
                <a:cubicBezTo>
                  <a:pt x="16036" y="5681"/>
                  <a:pt x="16017" y="5679"/>
                  <a:pt x="16007" y="5678"/>
                </a:cubicBezTo>
                <a:cubicBezTo>
                  <a:pt x="16007" y="5669"/>
                  <a:pt x="16006" y="5651"/>
                  <a:pt x="16005" y="5642"/>
                </a:cubicBezTo>
                <a:lnTo>
                  <a:pt x="16025" y="5642"/>
                </a:lnTo>
                <a:cubicBezTo>
                  <a:pt x="16019" y="5631"/>
                  <a:pt x="16012" y="5621"/>
                  <a:pt x="16006" y="5611"/>
                </a:cubicBezTo>
                <a:cubicBezTo>
                  <a:pt x="16005" y="5619"/>
                  <a:pt x="16004" y="5636"/>
                  <a:pt x="16003" y="5644"/>
                </a:cubicBezTo>
                <a:cubicBezTo>
                  <a:pt x="15973" y="5645"/>
                  <a:pt x="15942" y="5597"/>
                  <a:pt x="15991" y="5594"/>
                </a:cubicBezTo>
                <a:cubicBezTo>
                  <a:pt x="15981" y="5584"/>
                  <a:pt x="15972" y="5575"/>
                  <a:pt x="15963" y="5565"/>
                </a:cubicBezTo>
                <a:close/>
                <a:moveTo>
                  <a:pt x="4396" y="6146"/>
                </a:moveTo>
                <a:cubicBezTo>
                  <a:pt x="4358" y="6213"/>
                  <a:pt x="4383" y="6291"/>
                  <a:pt x="4373" y="6363"/>
                </a:cubicBezTo>
                <a:cubicBezTo>
                  <a:pt x="4360" y="6446"/>
                  <a:pt x="4342" y="6528"/>
                  <a:pt x="4345" y="6612"/>
                </a:cubicBezTo>
                <a:cubicBezTo>
                  <a:pt x="4352" y="6712"/>
                  <a:pt x="4413" y="6798"/>
                  <a:pt x="4431" y="6896"/>
                </a:cubicBezTo>
                <a:cubicBezTo>
                  <a:pt x="4447" y="6930"/>
                  <a:pt x="4492" y="6945"/>
                  <a:pt x="4523" y="6921"/>
                </a:cubicBezTo>
                <a:cubicBezTo>
                  <a:pt x="4548" y="6978"/>
                  <a:pt x="4537" y="7041"/>
                  <a:pt x="4537" y="7101"/>
                </a:cubicBezTo>
                <a:cubicBezTo>
                  <a:pt x="4475" y="7142"/>
                  <a:pt x="4461" y="7220"/>
                  <a:pt x="4409" y="7270"/>
                </a:cubicBezTo>
                <a:cubicBezTo>
                  <a:pt x="4373" y="7306"/>
                  <a:pt x="4335" y="7339"/>
                  <a:pt x="4301" y="7376"/>
                </a:cubicBezTo>
                <a:cubicBezTo>
                  <a:pt x="4273" y="7408"/>
                  <a:pt x="4228" y="7412"/>
                  <a:pt x="4191" y="7428"/>
                </a:cubicBezTo>
                <a:cubicBezTo>
                  <a:pt x="4125" y="7452"/>
                  <a:pt x="4069" y="7500"/>
                  <a:pt x="3999" y="7510"/>
                </a:cubicBezTo>
                <a:cubicBezTo>
                  <a:pt x="3935" y="7523"/>
                  <a:pt x="3874" y="7546"/>
                  <a:pt x="3812" y="7564"/>
                </a:cubicBezTo>
                <a:cubicBezTo>
                  <a:pt x="3705" y="7596"/>
                  <a:pt x="3594" y="7633"/>
                  <a:pt x="3508" y="7708"/>
                </a:cubicBezTo>
                <a:cubicBezTo>
                  <a:pt x="3427" y="7780"/>
                  <a:pt x="3390" y="7886"/>
                  <a:pt x="3361" y="7987"/>
                </a:cubicBezTo>
                <a:cubicBezTo>
                  <a:pt x="3334" y="8094"/>
                  <a:pt x="3311" y="8202"/>
                  <a:pt x="3295" y="8311"/>
                </a:cubicBezTo>
                <a:cubicBezTo>
                  <a:pt x="3295" y="8385"/>
                  <a:pt x="3273" y="8455"/>
                  <a:pt x="3253" y="8525"/>
                </a:cubicBezTo>
                <a:cubicBezTo>
                  <a:pt x="3226" y="8614"/>
                  <a:pt x="3232" y="8709"/>
                  <a:pt x="3210" y="8799"/>
                </a:cubicBezTo>
                <a:cubicBezTo>
                  <a:pt x="3181" y="8891"/>
                  <a:pt x="3132" y="8978"/>
                  <a:pt x="3117" y="9074"/>
                </a:cubicBezTo>
                <a:cubicBezTo>
                  <a:pt x="3103" y="9146"/>
                  <a:pt x="3069" y="9213"/>
                  <a:pt x="3055" y="9286"/>
                </a:cubicBezTo>
                <a:cubicBezTo>
                  <a:pt x="3039" y="9370"/>
                  <a:pt x="3035" y="9456"/>
                  <a:pt x="3011" y="9538"/>
                </a:cubicBezTo>
                <a:cubicBezTo>
                  <a:pt x="2974" y="9679"/>
                  <a:pt x="2945" y="9829"/>
                  <a:pt x="2979" y="9974"/>
                </a:cubicBezTo>
                <a:cubicBezTo>
                  <a:pt x="2998" y="10061"/>
                  <a:pt x="3061" y="10127"/>
                  <a:pt x="3091" y="10209"/>
                </a:cubicBezTo>
                <a:cubicBezTo>
                  <a:pt x="3137" y="10327"/>
                  <a:pt x="3200" y="10439"/>
                  <a:pt x="3280" y="10538"/>
                </a:cubicBezTo>
                <a:cubicBezTo>
                  <a:pt x="2351" y="10537"/>
                  <a:pt x="1422" y="10537"/>
                  <a:pt x="493" y="10538"/>
                </a:cubicBezTo>
                <a:cubicBezTo>
                  <a:pt x="494" y="12565"/>
                  <a:pt x="494" y="14592"/>
                  <a:pt x="493" y="16619"/>
                </a:cubicBezTo>
                <a:cubicBezTo>
                  <a:pt x="8099" y="16620"/>
                  <a:pt x="15706" y="16618"/>
                  <a:pt x="23312" y="16620"/>
                </a:cubicBezTo>
                <a:cubicBezTo>
                  <a:pt x="23313" y="14592"/>
                  <a:pt x="23312" y="12564"/>
                  <a:pt x="23313" y="10537"/>
                </a:cubicBezTo>
                <a:cubicBezTo>
                  <a:pt x="22513" y="10538"/>
                  <a:pt x="21713" y="10537"/>
                  <a:pt x="20913" y="10537"/>
                </a:cubicBezTo>
                <a:cubicBezTo>
                  <a:pt x="21003" y="10448"/>
                  <a:pt x="21098" y="10364"/>
                  <a:pt x="21180" y="10267"/>
                </a:cubicBezTo>
                <a:cubicBezTo>
                  <a:pt x="21219" y="10219"/>
                  <a:pt x="21276" y="10184"/>
                  <a:pt x="21301" y="10125"/>
                </a:cubicBezTo>
                <a:cubicBezTo>
                  <a:pt x="21308" y="10075"/>
                  <a:pt x="21310" y="10024"/>
                  <a:pt x="21316" y="9974"/>
                </a:cubicBezTo>
                <a:cubicBezTo>
                  <a:pt x="21321" y="9938"/>
                  <a:pt x="21289" y="9912"/>
                  <a:pt x="21291" y="9876"/>
                </a:cubicBezTo>
                <a:cubicBezTo>
                  <a:pt x="21287" y="9818"/>
                  <a:pt x="21263" y="9765"/>
                  <a:pt x="21240" y="9712"/>
                </a:cubicBezTo>
                <a:cubicBezTo>
                  <a:pt x="21240" y="9660"/>
                  <a:pt x="21215" y="9615"/>
                  <a:pt x="21196" y="9569"/>
                </a:cubicBezTo>
                <a:cubicBezTo>
                  <a:pt x="21165" y="9475"/>
                  <a:pt x="21148" y="9372"/>
                  <a:pt x="21082" y="9294"/>
                </a:cubicBezTo>
                <a:cubicBezTo>
                  <a:pt x="21055" y="9226"/>
                  <a:pt x="21029" y="9158"/>
                  <a:pt x="21012" y="9088"/>
                </a:cubicBezTo>
                <a:cubicBezTo>
                  <a:pt x="21004" y="9053"/>
                  <a:pt x="20976" y="9029"/>
                  <a:pt x="20961" y="8998"/>
                </a:cubicBezTo>
                <a:cubicBezTo>
                  <a:pt x="20958" y="8935"/>
                  <a:pt x="20937" y="8876"/>
                  <a:pt x="20932" y="8814"/>
                </a:cubicBezTo>
                <a:cubicBezTo>
                  <a:pt x="20915" y="8756"/>
                  <a:pt x="20886" y="8700"/>
                  <a:pt x="20841" y="8659"/>
                </a:cubicBezTo>
                <a:cubicBezTo>
                  <a:pt x="20825" y="8641"/>
                  <a:pt x="20800" y="8626"/>
                  <a:pt x="20800" y="8600"/>
                </a:cubicBezTo>
                <a:cubicBezTo>
                  <a:pt x="20793" y="8556"/>
                  <a:pt x="20772" y="8518"/>
                  <a:pt x="20760" y="8476"/>
                </a:cubicBezTo>
                <a:cubicBezTo>
                  <a:pt x="20753" y="8449"/>
                  <a:pt x="20728" y="8433"/>
                  <a:pt x="20711" y="8413"/>
                </a:cubicBezTo>
                <a:cubicBezTo>
                  <a:pt x="20716" y="8339"/>
                  <a:pt x="20653" y="8287"/>
                  <a:pt x="20595" y="8254"/>
                </a:cubicBezTo>
                <a:cubicBezTo>
                  <a:pt x="20555" y="8231"/>
                  <a:pt x="20501" y="8255"/>
                  <a:pt x="20470" y="8216"/>
                </a:cubicBezTo>
                <a:cubicBezTo>
                  <a:pt x="20436" y="8217"/>
                  <a:pt x="20407" y="8201"/>
                  <a:pt x="20384" y="8178"/>
                </a:cubicBezTo>
                <a:cubicBezTo>
                  <a:pt x="20387" y="8149"/>
                  <a:pt x="20390" y="8120"/>
                  <a:pt x="20405" y="8094"/>
                </a:cubicBezTo>
                <a:cubicBezTo>
                  <a:pt x="20450" y="7969"/>
                  <a:pt x="20447" y="7832"/>
                  <a:pt x="20428" y="7702"/>
                </a:cubicBezTo>
                <a:cubicBezTo>
                  <a:pt x="20424" y="7562"/>
                  <a:pt x="20393" y="7426"/>
                  <a:pt x="20375" y="7288"/>
                </a:cubicBezTo>
                <a:cubicBezTo>
                  <a:pt x="20364" y="7184"/>
                  <a:pt x="20327" y="7085"/>
                  <a:pt x="20282" y="6992"/>
                </a:cubicBezTo>
                <a:cubicBezTo>
                  <a:pt x="20233" y="6893"/>
                  <a:pt x="20156" y="6804"/>
                  <a:pt x="20055" y="6756"/>
                </a:cubicBezTo>
                <a:cubicBezTo>
                  <a:pt x="20006" y="6733"/>
                  <a:pt x="19951" y="6746"/>
                  <a:pt x="19900" y="6749"/>
                </a:cubicBezTo>
                <a:cubicBezTo>
                  <a:pt x="19843" y="6734"/>
                  <a:pt x="19782" y="6737"/>
                  <a:pt x="19725" y="6749"/>
                </a:cubicBezTo>
                <a:cubicBezTo>
                  <a:pt x="19641" y="6781"/>
                  <a:pt x="19554" y="6825"/>
                  <a:pt x="19503" y="6902"/>
                </a:cubicBezTo>
                <a:cubicBezTo>
                  <a:pt x="19417" y="7018"/>
                  <a:pt x="19365" y="7157"/>
                  <a:pt x="19346" y="7299"/>
                </a:cubicBezTo>
                <a:cubicBezTo>
                  <a:pt x="19322" y="7410"/>
                  <a:pt x="19297" y="7521"/>
                  <a:pt x="19271" y="7631"/>
                </a:cubicBezTo>
                <a:cubicBezTo>
                  <a:pt x="19245" y="7827"/>
                  <a:pt x="19197" y="8025"/>
                  <a:pt x="19224" y="8224"/>
                </a:cubicBezTo>
                <a:cubicBezTo>
                  <a:pt x="19236" y="8294"/>
                  <a:pt x="19230" y="8367"/>
                  <a:pt x="19232" y="8438"/>
                </a:cubicBezTo>
                <a:cubicBezTo>
                  <a:pt x="19251" y="8584"/>
                  <a:pt x="19227" y="8730"/>
                  <a:pt x="19203" y="8874"/>
                </a:cubicBezTo>
                <a:cubicBezTo>
                  <a:pt x="19190" y="8964"/>
                  <a:pt x="19134" y="9039"/>
                  <a:pt x="19125" y="9130"/>
                </a:cubicBezTo>
                <a:cubicBezTo>
                  <a:pt x="19140" y="9163"/>
                  <a:pt x="19139" y="9203"/>
                  <a:pt x="19171" y="9227"/>
                </a:cubicBezTo>
                <a:cubicBezTo>
                  <a:pt x="19175" y="9269"/>
                  <a:pt x="19193" y="9308"/>
                  <a:pt x="19189" y="9350"/>
                </a:cubicBezTo>
                <a:cubicBezTo>
                  <a:pt x="19184" y="9471"/>
                  <a:pt x="19197" y="9596"/>
                  <a:pt x="19165" y="9714"/>
                </a:cubicBezTo>
                <a:cubicBezTo>
                  <a:pt x="19090" y="9805"/>
                  <a:pt x="19002" y="9884"/>
                  <a:pt x="18919" y="9967"/>
                </a:cubicBezTo>
                <a:cubicBezTo>
                  <a:pt x="18887" y="10002"/>
                  <a:pt x="18845" y="9959"/>
                  <a:pt x="18807" y="9966"/>
                </a:cubicBezTo>
                <a:cubicBezTo>
                  <a:pt x="18792" y="9994"/>
                  <a:pt x="18774" y="10021"/>
                  <a:pt x="18751" y="10043"/>
                </a:cubicBezTo>
                <a:cubicBezTo>
                  <a:pt x="18764" y="10082"/>
                  <a:pt x="18803" y="10066"/>
                  <a:pt x="18834" y="10069"/>
                </a:cubicBezTo>
                <a:cubicBezTo>
                  <a:pt x="18859" y="10088"/>
                  <a:pt x="18880" y="10112"/>
                  <a:pt x="18900" y="10137"/>
                </a:cubicBezTo>
                <a:cubicBezTo>
                  <a:pt x="18869" y="10171"/>
                  <a:pt x="18838" y="10216"/>
                  <a:pt x="18847" y="10264"/>
                </a:cubicBezTo>
                <a:cubicBezTo>
                  <a:pt x="18850" y="10295"/>
                  <a:pt x="18884" y="10298"/>
                  <a:pt x="18907" y="10308"/>
                </a:cubicBezTo>
                <a:cubicBezTo>
                  <a:pt x="18914" y="10331"/>
                  <a:pt x="18914" y="10361"/>
                  <a:pt x="18937" y="10377"/>
                </a:cubicBezTo>
                <a:cubicBezTo>
                  <a:pt x="18952" y="10383"/>
                  <a:pt x="18970" y="10379"/>
                  <a:pt x="18987" y="10380"/>
                </a:cubicBezTo>
                <a:cubicBezTo>
                  <a:pt x="19011" y="10407"/>
                  <a:pt x="19045" y="10421"/>
                  <a:pt x="19081" y="10427"/>
                </a:cubicBezTo>
                <a:cubicBezTo>
                  <a:pt x="19098" y="10473"/>
                  <a:pt x="19163" y="10470"/>
                  <a:pt x="19181" y="10427"/>
                </a:cubicBezTo>
                <a:cubicBezTo>
                  <a:pt x="19157" y="10438"/>
                  <a:pt x="19133" y="10454"/>
                  <a:pt x="19105" y="10447"/>
                </a:cubicBezTo>
                <a:cubicBezTo>
                  <a:pt x="19102" y="10440"/>
                  <a:pt x="19097" y="10426"/>
                  <a:pt x="19094" y="10419"/>
                </a:cubicBezTo>
                <a:cubicBezTo>
                  <a:pt x="19057" y="10411"/>
                  <a:pt x="19019" y="10401"/>
                  <a:pt x="18993" y="10370"/>
                </a:cubicBezTo>
                <a:cubicBezTo>
                  <a:pt x="18974" y="10367"/>
                  <a:pt x="18955" y="10365"/>
                  <a:pt x="18937" y="10363"/>
                </a:cubicBezTo>
                <a:cubicBezTo>
                  <a:pt x="18931" y="10342"/>
                  <a:pt x="18927" y="10321"/>
                  <a:pt x="18923" y="10300"/>
                </a:cubicBezTo>
                <a:cubicBezTo>
                  <a:pt x="18896" y="10285"/>
                  <a:pt x="18851" y="10279"/>
                  <a:pt x="18855" y="10238"/>
                </a:cubicBezTo>
                <a:cubicBezTo>
                  <a:pt x="18870" y="10153"/>
                  <a:pt x="18959" y="10116"/>
                  <a:pt x="19023" y="10072"/>
                </a:cubicBezTo>
                <a:cubicBezTo>
                  <a:pt x="19053" y="10052"/>
                  <a:pt x="19095" y="10015"/>
                  <a:pt x="19128" y="10050"/>
                </a:cubicBezTo>
                <a:cubicBezTo>
                  <a:pt x="19121" y="10103"/>
                  <a:pt x="19074" y="10138"/>
                  <a:pt x="19042" y="10175"/>
                </a:cubicBezTo>
                <a:cubicBezTo>
                  <a:pt x="19094" y="10143"/>
                  <a:pt x="19130" y="10087"/>
                  <a:pt x="19189" y="10065"/>
                </a:cubicBezTo>
                <a:cubicBezTo>
                  <a:pt x="19215" y="10051"/>
                  <a:pt x="19245" y="10085"/>
                  <a:pt x="19237" y="10111"/>
                </a:cubicBezTo>
                <a:cubicBezTo>
                  <a:pt x="19229" y="10145"/>
                  <a:pt x="19196" y="10165"/>
                  <a:pt x="19171" y="10185"/>
                </a:cubicBezTo>
                <a:cubicBezTo>
                  <a:pt x="19118" y="10219"/>
                  <a:pt x="19074" y="10264"/>
                  <a:pt x="19034" y="10311"/>
                </a:cubicBezTo>
                <a:cubicBezTo>
                  <a:pt x="19071" y="10291"/>
                  <a:pt x="19104" y="10263"/>
                  <a:pt x="19140" y="10240"/>
                </a:cubicBezTo>
                <a:cubicBezTo>
                  <a:pt x="19184" y="10211"/>
                  <a:pt x="19221" y="10169"/>
                  <a:pt x="19276" y="10162"/>
                </a:cubicBezTo>
                <a:cubicBezTo>
                  <a:pt x="19285" y="10175"/>
                  <a:pt x="19294" y="10188"/>
                  <a:pt x="19303" y="10201"/>
                </a:cubicBezTo>
                <a:cubicBezTo>
                  <a:pt x="19285" y="10231"/>
                  <a:pt x="19258" y="10253"/>
                  <a:pt x="19229" y="10270"/>
                </a:cubicBezTo>
                <a:cubicBezTo>
                  <a:pt x="19241" y="10275"/>
                  <a:pt x="19253" y="10281"/>
                  <a:pt x="19266" y="10287"/>
                </a:cubicBezTo>
                <a:cubicBezTo>
                  <a:pt x="19255" y="10341"/>
                  <a:pt x="19221" y="10386"/>
                  <a:pt x="19184" y="10425"/>
                </a:cubicBezTo>
                <a:cubicBezTo>
                  <a:pt x="19223" y="10461"/>
                  <a:pt x="19259" y="10501"/>
                  <a:pt x="19298" y="10537"/>
                </a:cubicBezTo>
                <a:cubicBezTo>
                  <a:pt x="18717" y="10537"/>
                  <a:pt x="18135" y="10537"/>
                  <a:pt x="17554" y="10537"/>
                </a:cubicBezTo>
                <a:cubicBezTo>
                  <a:pt x="17545" y="10521"/>
                  <a:pt x="17537" y="10505"/>
                  <a:pt x="17529" y="10488"/>
                </a:cubicBezTo>
                <a:cubicBezTo>
                  <a:pt x="17558" y="10453"/>
                  <a:pt x="17556" y="10407"/>
                  <a:pt x="17549" y="10365"/>
                </a:cubicBezTo>
                <a:cubicBezTo>
                  <a:pt x="17605" y="10365"/>
                  <a:pt x="17660" y="10366"/>
                  <a:pt x="17716" y="10364"/>
                </a:cubicBezTo>
                <a:cubicBezTo>
                  <a:pt x="17714" y="10331"/>
                  <a:pt x="17710" y="10297"/>
                  <a:pt x="17715" y="10264"/>
                </a:cubicBezTo>
                <a:cubicBezTo>
                  <a:pt x="17752" y="10213"/>
                  <a:pt x="17811" y="10183"/>
                  <a:pt x="17846" y="10132"/>
                </a:cubicBezTo>
                <a:cubicBezTo>
                  <a:pt x="17878" y="10047"/>
                  <a:pt x="17940" y="9975"/>
                  <a:pt x="17960" y="9886"/>
                </a:cubicBezTo>
                <a:cubicBezTo>
                  <a:pt x="17979" y="9822"/>
                  <a:pt x="18014" y="9762"/>
                  <a:pt x="18017" y="9694"/>
                </a:cubicBezTo>
                <a:cubicBezTo>
                  <a:pt x="18035" y="9640"/>
                  <a:pt x="18047" y="9584"/>
                  <a:pt x="18055" y="9527"/>
                </a:cubicBezTo>
                <a:cubicBezTo>
                  <a:pt x="18081" y="9464"/>
                  <a:pt x="18078" y="9395"/>
                  <a:pt x="18090" y="9329"/>
                </a:cubicBezTo>
                <a:cubicBezTo>
                  <a:pt x="18107" y="9292"/>
                  <a:pt x="18142" y="9256"/>
                  <a:pt x="18124" y="9212"/>
                </a:cubicBezTo>
                <a:cubicBezTo>
                  <a:pt x="18108" y="9168"/>
                  <a:pt x="18099" y="9122"/>
                  <a:pt x="18079" y="9081"/>
                </a:cubicBezTo>
                <a:cubicBezTo>
                  <a:pt x="18073" y="8970"/>
                  <a:pt x="18078" y="8859"/>
                  <a:pt x="18071" y="8749"/>
                </a:cubicBezTo>
                <a:cubicBezTo>
                  <a:pt x="18068" y="8694"/>
                  <a:pt x="18046" y="8642"/>
                  <a:pt x="18047" y="8586"/>
                </a:cubicBezTo>
                <a:cubicBezTo>
                  <a:pt x="18035" y="8474"/>
                  <a:pt x="17954" y="8387"/>
                  <a:pt x="17912" y="8286"/>
                </a:cubicBezTo>
                <a:cubicBezTo>
                  <a:pt x="17889" y="8226"/>
                  <a:pt x="17818" y="8213"/>
                  <a:pt x="17763" y="8200"/>
                </a:cubicBezTo>
                <a:cubicBezTo>
                  <a:pt x="17728" y="8193"/>
                  <a:pt x="17710" y="8160"/>
                  <a:pt x="17688" y="8137"/>
                </a:cubicBezTo>
                <a:cubicBezTo>
                  <a:pt x="17658" y="8099"/>
                  <a:pt x="17608" y="8091"/>
                  <a:pt x="17566" y="8071"/>
                </a:cubicBezTo>
                <a:cubicBezTo>
                  <a:pt x="17499" y="8038"/>
                  <a:pt x="17427" y="8014"/>
                  <a:pt x="17364" y="7972"/>
                </a:cubicBezTo>
                <a:cubicBezTo>
                  <a:pt x="17332" y="7951"/>
                  <a:pt x="17294" y="7943"/>
                  <a:pt x="17259" y="7928"/>
                </a:cubicBezTo>
                <a:cubicBezTo>
                  <a:pt x="17204" y="7909"/>
                  <a:pt x="17205" y="7831"/>
                  <a:pt x="17146" y="7819"/>
                </a:cubicBezTo>
                <a:cubicBezTo>
                  <a:pt x="17164" y="7757"/>
                  <a:pt x="17194" y="7699"/>
                  <a:pt x="17212" y="7637"/>
                </a:cubicBezTo>
                <a:cubicBezTo>
                  <a:pt x="17233" y="7585"/>
                  <a:pt x="17235" y="7527"/>
                  <a:pt x="17264" y="7479"/>
                </a:cubicBezTo>
                <a:cubicBezTo>
                  <a:pt x="17286" y="7484"/>
                  <a:pt x="17312" y="7484"/>
                  <a:pt x="17323" y="7460"/>
                </a:cubicBezTo>
                <a:cubicBezTo>
                  <a:pt x="17350" y="7398"/>
                  <a:pt x="17371" y="7334"/>
                  <a:pt x="17393" y="7270"/>
                </a:cubicBezTo>
                <a:cubicBezTo>
                  <a:pt x="17414" y="7169"/>
                  <a:pt x="17413" y="7064"/>
                  <a:pt x="17392" y="6963"/>
                </a:cubicBezTo>
                <a:cubicBezTo>
                  <a:pt x="17380" y="6916"/>
                  <a:pt x="17402" y="6870"/>
                  <a:pt x="17397" y="6823"/>
                </a:cubicBezTo>
                <a:cubicBezTo>
                  <a:pt x="17388" y="6788"/>
                  <a:pt x="17361" y="6761"/>
                  <a:pt x="17360" y="6724"/>
                </a:cubicBezTo>
                <a:cubicBezTo>
                  <a:pt x="17337" y="6702"/>
                  <a:pt x="17313" y="6680"/>
                  <a:pt x="17290" y="6658"/>
                </a:cubicBezTo>
                <a:cubicBezTo>
                  <a:pt x="17275" y="6625"/>
                  <a:pt x="17246" y="6602"/>
                  <a:pt x="17219" y="6580"/>
                </a:cubicBezTo>
                <a:cubicBezTo>
                  <a:pt x="17189" y="6559"/>
                  <a:pt x="17151" y="6563"/>
                  <a:pt x="17117" y="6559"/>
                </a:cubicBezTo>
                <a:cubicBezTo>
                  <a:pt x="17007" y="6470"/>
                  <a:pt x="16847" y="6464"/>
                  <a:pt x="16720" y="6519"/>
                </a:cubicBezTo>
                <a:cubicBezTo>
                  <a:pt x="16667" y="6542"/>
                  <a:pt x="16602" y="6515"/>
                  <a:pt x="16555" y="6554"/>
                </a:cubicBezTo>
                <a:cubicBezTo>
                  <a:pt x="16495" y="6598"/>
                  <a:pt x="16431" y="6643"/>
                  <a:pt x="16395" y="6709"/>
                </a:cubicBezTo>
                <a:cubicBezTo>
                  <a:pt x="16378" y="6790"/>
                  <a:pt x="16351" y="6869"/>
                  <a:pt x="16337" y="6950"/>
                </a:cubicBezTo>
                <a:cubicBezTo>
                  <a:pt x="16333" y="7004"/>
                  <a:pt x="16339" y="7059"/>
                  <a:pt x="16330" y="7113"/>
                </a:cubicBezTo>
                <a:cubicBezTo>
                  <a:pt x="16343" y="7212"/>
                  <a:pt x="16367" y="7310"/>
                  <a:pt x="16376" y="7410"/>
                </a:cubicBezTo>
                <a:cubicBezTo>
                  <a:pt x="16390" y="7430"/>
                  <a:pt x="16409" y="7444"/>
                  <a:pt x="16431" y="7453"/>
                </a:cubicBezTo>
                <a:cubicBezTo>
                  <a:pt x="16469" y="7547"/>
                  <a:pt x="16477" y="7651"/>
                  <a:pt x="16476" y="7752"/>
                </a:cubicBezTo>
                <a:cubicBezTo>
                  <a:pt x="16437" y="7794"/>
                  <a:pt x="16379" y="7804"/>
                  <a:pt x="16330" y="7832"/>
                </a:cubicBezTo>
                <a:cubicBezTo>
                  <a:pt x="16282" y="7866"/>
                  <a:pt x="16218" y="7839"/>
                  <a:pt x="16168" y="7868"/>
                </a:cubicBezTo>
                <a:cubicBezTo>
                  <a:pt x="16111" y="7900"/>
                  <a:pt x="16045" y="7874"/>
                  <a:pt x="15986" y="7897"/>
                </a:cubicBezTo>
                <a:cubicBezTo>
                  <a:pt x="15910" y="7905"/>
                  <a:pt x="15832" y="7897"/>
                  <a:pt x="15756" y="7901"/>
                </a:cubicBezTo>
                <a:cubicBezTo>
                  <a:pt x="15696" y="7970"/>
                  <a:pt x="15573" y="7977"/>
                  <a:pt x="15548" y="8075"/>
                </a:cubicBezTo>
                <a:cubicBezTo>
                  <a:pt x="15542" y="8079"/>
                  <a:pt x="15532" y="8086"/>
                  <a:pt x="15526" y="8090"/>
                </a:cubicBezTo>
                <a:cubicBezTo>
                  <a:pt x="15526" y="8117"/>
                  <a:pt x="15525" y="8145"/>
                  <a:pt x="15503" y="8164"/>
                </a:cubicBezTo>
                <a:cubicBezTo>
                  <a:pt x="15480" y="8184"/>
                  <a:pt x="15479" y="8215"/>
                  <a:pt x="15473" y="8244"/>
                </a:cubicBezTo>
                <a:cubicBezTo>
                  <a:pt x="15447" y="8285"/>
                  <a:pt x="15430" y="8331"/>
                  <a:pt x="15401" y="8371"/>
                </a:cubicBezTo>
                <a:cubicBezTo>
                  <a:pt x="15409" y="8403"/>
                  <a:pt x="15428" y="8439"/>
                  <a:pt x="15410" y="8471"/>
                </a:cubicBezTo>
                <a:cubicBezTo>
                  <a:pt x="15383" y="8559"/>
                  <a:pt x="15339" y="8641"/>
                  <a:pt x="15322" y="8732"/>
                </a:cubicBezTo>
                <a:cubicBezTo>
                  <a:pt x="15305" y="8774"/>
                  <a:pt x="15291" y="8817"/>
                  <a:pt x="15281" y="8861"/>
                </a:cubicBezTo>
                <a:cubicBezTo>
                  <a:pt x="15271" y="8962"/>
                  <a:pt x="15276" y="9062"/>
                  <a:pt x="15275" y="9163"/>
                </a:cubicBezTo>
                <a:cubicBezTo>
                  <a:pt x="15277" y="9220"/>
                  <a:pt x="15273" y="9281"/>
                  <a:pt x="15306" y="9331"/>
                </a:cubicBezTo>
                <a:cubicBezTo>
                  <a:pt x="15330" y="9369"/>
                  <a:pt x="15327" y="9416"/>
                  <a:pt x="15346" y="9457"/>
                </a:cubicBezTo>
                <a:cubicBezTo>
                  <a:pt x="15381" y="9521"/>
                  <a:pt x="15369" y="9609"/>
                  <a:pt x="15428" y="9661"/>
                </a:cubicBezTo>
                <a:cubicBezTo>
                  <a:pt x="15450" y="9667"/>
                  <a:pt x="15474" y="9667"/>
                  <a:pt x="15497" y="9669"/>
                </a:cubicBezTo>
                <a:cubicBezTo>
                  <a:pt x="15489" y="9788"/>
                  <a:pt x="15490" y="9907"/>
                  <a:pt x="15491" y="10025"/>
                </a:cubicBezTo>
                <a:cubicBezTo>
                  <a:pt x="15489" y="10063"/>
                  <a:pt x="15539" y="10085"/>
                  <a:pt x="15523" y="10125"/>
                </a:cubicBezTo>
                <a:cubicBezTo>
                  <a:pt x="15498" y="10190"/>
                  <a:pt x="15477" y="10257"/>
                  <a:pt x="15471" y="10328"/>
                </a:cubicBezTo>
                <a:cubicBezTo>
                  <a:pt x="15516" y="10341"/>
                  <a:pt x="15563" y="10347"/>
                  <a:pt x="15607" y="10366"/>
                </a:cubicBezTo>
                <a:cubicBezTo>
                  <a:pt x="15628" y="10382"/>
                  <a:pt x="15650" y="10399"/>
                  <a:pt x="15678" y="10405"/>
                </a:cubicBezTo>
                <a:cubicBezTo>
                  <a:pt x="15680" y="10450"/>
                  <a:pt x="15671" y="10494"/>
                  <a:pt x="15664" y="10537"/>
                </a:cubicBezTo>
                <a:cubicBezTo>
                  <a:pt x="15083" y="10537"/>
                  <a:pt x="14501" y="10537"/>
                  <a:pt x="13920" y="10538"/>
                </a:cubicBezTo>
                <a:cubicBezTo>
                  <a:pt x="13962" y="10489"/>
                  <a:pt x="13974" y="10424"/>
                  <a:pt x="14009" y="10371"/>
                </a:cubicBezTo>
                <a:cubicBezTo>
                  <a:pt x="14028" y="10342"/>
                  <a:pt x="14034" y="10308"/>
                  <a:pt x="14040" y="10274"/>
                </a:cubicBezTo>
                <a:cubicBezTo>
                  <a:pt x="14048" y="10224"/>
                  <a:pt x="14089" y="10187"/>
                  <a:pt x="14098" y="10137"/>
                </a:cubicBezTo>
                <a:cubicBezTo>
                  <a:pt x="14101" y="10114"/>
                  <a:pt x="14108" y="10092"/>
                  <a:pt x="14123" y="10075"/>
                </a:cubicBezTo>
                <a:cubicBezTo>
                  <a:pt x="14124" y="10039"/>
                  <a:pt x="14125" y="10004"/>
                  <a:pt x="14126" y="9968"/>
                </a:cubicBezTo>
                <a:cubicBezTo>
                  <a:pt x="14151" y="9943"/>
                  <a:pt x="14161" y="9910"/>
                  <a:pt x="14154" y="9876"/>
                </a:cubicBezTo>
                <a:cubicBezTo>
                  <a:pt x="14146" y="9826"/>
                  <a:pt x="14188" y="9787"/>
                  <a:pt x="14185" y="9739"/>
                </a:cubicBezTo>
                <a:cubicBezTo>
                  <a:pt x="14186" y="9663"/>
                  <a:pt x="14205" y="9588"/>
                  <a:pt x="14193" y="9513"/>
                </a:cubicBezTo>
                <a:cubicBezTo>
                  <a:pt x="14178" y="9437"/>
                  <a:pt x="14119" y="9381"/>
                  <a:pt x="14090" y="9312"/>
                </a:cubicBezTo>
                <a:cubicBezTo>
                  <a:pt x="14069" y="9261"/>
                  <a:pt x="14044" y="9212"/>
                  <a:pt x="14027" y="9160"/>
                </a:cubicBezTo>
                <a:cubicBezTo>
                  <a:pt x="14009" y="9113"/>
                  <a:pt x="13971" y="9078"/>
                  <a:pt x="13955" y="9030"/>
                </a:cubicBezTo>
                <a:cubicBezTo>
                  <a:pt x="13948" y="9006"/>
                  <a:pt x="13928" y="8989"/>
                  <a:pt x="13911" y="8972"/>
                </a:cubicBezTo>
                <a:cubicBezTo>
                  <a:pt x="13910" y="8954"/>
                  <a:pt x="13910" y="8936"/>
                  <a:pt x="13909" y="8918"/>
                </a:cubicBezTo>
                <a:cubicBezTo>
                  <a:pt x="13882" y="8892"/>
                  <a:pt x="13864" y="8858"/>
                  <a:pt x="13854" y="8822"/>
                </a:cubicBezTo>
                <a:cubicBezTo>
                  <a:pt x="13844" y="8785"/>
                  <a:pt x="13813" y="8760"/>
                  <a:pt x="13788" y="8733"/>
                </a:cubicBezTo>
                <a:cubicBezTo>
                  <a:pt x="13787" y="8713"/>
                  <a:pt x="13786" y="8694"/>
                  <a:pt x="13786" y="8675"/>
                </a:cubicBezTo>
                <a:cubicBezTo>
                  <a:pt x="13768" y="8656"/>
                  <a:pt x="13749" y="8638"/>
                  <a:pt x="13733" y="8619"/>
                </a:cubicBezTo>
                <a:cubicBezTo>
                  <a:pt x="13712" y="8569"/>
                  <a:pt x="13693" y="8518"/>
                  <a:pt x="13665" y="8472"/>
                </a:cubicBezTo>
                <a:cubicBezTo>
                  <a:pt x="13661" y="8457"/>
                  <a:pt x="13657" y="8441"/>
                  <a:pt x="13647" y="8429"/>
                </a:cubicBezTo>
                <a:cubicBezTo>
                  <a:pt x="13623" y="8401"/>
                  <a:pt x="13614" y="8364"/>
                  <a:pt x="13590" y="8336"/>
                </a:cubicBezTo>
                <a:cubicBezTo>
                  <a:pt x="13564" y="8303"/>
                  <a:pt x="13532" y="8274"/>
                  <a:pt x="13517" y="8233"/>
                </a:cubicBezTo>
                <a:cubicBezTo>
                  <a:pt x="13510" y="8199"/>
                  <a:pt x="13512" y="8162"/>
                  <a:pt x="13495" y="8130"/>
                </a:cubicBezTo>
                <a:cubicBezTo>
                  <a:pt x="13475" y="8094"/>
                  <a:pt x="13454" y="8058"/>
                  <a:pt x="13443" y="8018"/>
                </a:cubicBezTo>
                <a:cubicBezTo>
                  <a:pt x="13425" y="7994"/>
                  <a:pt x="13403" y="7973"/>
                  <a:pt x="13383" y="7951"/>
                </a:cubicBezTo>
                <a:cubicBezTo>
                  <a:pt x="13349" y="7940"/>
                  <a:pt x="13313" y="7934"/>
                  <a:pt x="13280" y="7918"/>
                </a:cubicBezTo>
                <a:cubicBezTo>
                  <a:pt x="13250" y="7904"/>
                  <a:pt x="13252" y="7866"/>
                  <a:pt x="13238" y="7840"/>
                </a:cubicBezTo>
                <a:cubicBezTo>
                  <a:pt x="13208" y="7783"/>
                  <a:pt x="13150" y="7746"/>
                  <a:pt x="13126" y="7687"/>
                </a:cubicBezTo>
                <a:cubicBezTo>
                  <a:pt x="13114" y="7650"/>
                  <a:pt x="13118" y="7610"/>
                  <a:pt x="13100" y="7575"/>
                </a:cubicBezTo>
                <a:cubicBezTo>
                  <a:pt x="13061" y="7499"/>
                  <a:pt x="13099" y="7415"/>
                  <a:pt x="13113" y="7337"/>
                </a:cubicBezTo>
                <a:cubicBezTo>
                  <a:pt x="13124" y="7267"/>
                  <a:pt x="13126" y="7195"/>
                  <a:pt x="13134" y="7125"/>
                </a:cubicBezTo>
                <a:cubicBezTo>
                  <a:pt x="13140" y="6971"/>
                  <a:pt x="13109" y="6819"/>
                  <a:pt x="13067" y="6672"/>
                </a:cubicBezTo>
                <a:cubicBezTo>
                  <a:pt x="13047" y="6603"/>
                  <a:pt x="13014" y="6537"/>
                  <a:pt x="12966" y="6482"/>
                </a:cubicBezTo>
                <a:cubicBezTo>
                  <a:pt x="12917" y="6423"/>
                  <a:pt x="12877" y="6348"/>
                  <a:pt x="12800" y="6319"/>
                </a:cubicBezTo>
                <a:cubicBezTo>
                  <a:pt x="12744" y="6296"/>
                  <a:pt x="12680" y="6316"/>
                  <a:pt x="12625" y="6289"/>
                </a:cubicBezTo>
                <a:cubicBezTo>
                  <a:pt x="12534" y="6251"/>
                  <a:pt x="12440" y="6299"/>
                  <a:pt x="12356" y="6331"/>
                </a:cubicBezTo>
                <a:cubicBezTo>
                  <a:pt x="12252" y="6388"/>
                  <a:pt x="12162" y="6472"/>
                  <a:pt x="12095" y="6570"/>
                </a:cubicBezTo>
                <a:cubicBezTo>
                  <a:pt x="12031" y="6671"/>
                  <a:pt x="12021" y="6793"/>
                  <a:pt x="11978" y="6903"/>
                </a:cubicBezTo>
                <a:cubicBezTo>
                  <a:pt x="11944" y="6982"/>
                  <a:pt x="11929" y="7068"/>
                  <a:pt x="11902" y="7149"/>
                </a:cubicBezTo>
                <a:cubicBezTo>
                  <a:pt x="11880" y="7208"/>
                  <a:pt x="11895" y="7273"/>
                  <a:pt x="11868" y="7330"/>
                </a:cubicBezTo>
                <a:cubicBezTo>
                  <a:pt x="11843" y="7377"/>
                  <a:pt x="11850" y="7431"/>
                  <a:pt x="11834" y="7481"/>
                </a:cubicBezTo>
                <a:cubicBezTo>
                  <a:pt x="11821" y="7532"/>
                  <a:pt x="11827" y="7587"/>
                  <a:pt x="11812" y="7638"/>
                </a:cubicBezTo>
                <a:cubicBezTo>
                  <a:pt x="11806" y="7677"/>
                  <a:pt x="11760" y="7697"/>
                  <a:pt x="11761" y="7738"/>
                </a:cubicBezTo>
                <a:cubicBezTo>
                  <a:pt x="11762" y="7782"/>
                  <a:pt x="11712" y="7795"/>
                  <a:pt x="11677" y="7798"/>
                </a:cubicBezTo>
                <a:cubicBezTo>
                  <a:pt x="11580" y="7801"/>
                  <a:pt x="11479" y="7808"/>
                  <a:pt x="11389" y="7849"/>
                </a:cubicBezTo>
                <a:cubicBezTo>
                  <a:pt x="11320" y="7882"/>
                  <a:pt x="11296" y="7959"/>
                  <a:pt x="11256" y="8019"/>
                </a:cubicBezTo>
                <a:cubicBezTo>
                  <a:pt x="11247" y="8049"/>
                  <a:pt x="11233" y="8077"/>
                  <a:pt x="11207" y="8096"/>
                </a:cubicBezTo>
                <a:cubicBezTo>
                  <a:pt x="11174" y="8118"/>
                  <a:pt x="11188" y="8163"/>
                  <a:pt x="11169" y="8193"/>
                </a:cubicBezTo>
                <a:cubicBezTo>
                  <a:pt x="11149" y="8226"/>
                  <a:pt x="11118" y="8251"/>
                  <a:pt x="11094" y="8281"/>
                </a:cubicBezTo>
                <a:cubicBezTo>
                  <a:pt x="11074" y="8308"/>
                  <a:pt x="11068" y="8344"/>
                  <a:pt x="11042" y="8367"/>
                </a:cubicBezTo>
                <a:cubicBezTo>
                  <a:pt x="11005" y="8399"/>
                  <a:pt x="10993" y="8448"/>
                  <a:pt x="10954" y="8479"/>
                </a:cubicBezTo>
                <a:cubicBezTo>
                  <a:pt x="10909" y="8514"/>
                  <a:pt x="10908" y="8579"/>
                  <a:pt x="10866" y="8616"/>
                </a:cubicBezTo>
                <a:cubicBezTo>
                  <a:pt x="10845" y="8637"/>
                  <a:pt x="10823" y="8657"/>
                  <a:pt x="10803" y="8678"/>
                </a:cubicBezTo>
                <a:cubicBezTo>
                  <a:pt x="10758" y="8724"/>
                  <a:pt x="10738" y="8787"/>
                  <a:pt x="10697" y="8835"/>
                </a:cubicBezTo>
                <a:cubicBezTo>
                  <a:pt x="10675" y="8863"/>
                  <a:pt x="10645" y="8884"/>
                  <a:pt x="10628" y="8916"/>
                </a:cubicBezTo>
                <a:cubicBezTo>
                  <a:pt x="10582" y="8994"/>
                  <a:pt x="10535" y="9071"/>
                  <a:pt x="10484" y="9146"/>
                </a:cubicBezTo>
                <a:cubicBezTo>
                  <a:pt x="10449" y="9198"/>
                  <a:pt x="10437" y="9262"/>
                  <a:pt x="10402" y="9315"/>
                </a:cubicBezTo>
                <a:cubicBezTo>
                  <a:pt x="10374" y="9357"/>
                  <a:pt x="10354" y="9413"/>
                  <a:pt x="10376" y="9462"/>
                </a:cubicBezTo>
                <a:cubicBezTo>
                  <a:pt x="10412" y="9562"/>
                  <a:pt x="10474" y="9649"/>
                  <a:pt x="10516" y="9746"/>
                </a:cubicBezTo>
                <a:cubicBezTo>
                  <a:pt x="10544" y="9809"/>
                  <a:pt x="10568" y="9874"/>
                  <a:pt x="10608" y="9930"/>
                </a:cubicBezTo>
                <a:cubicBezTo>
                  <a:pt x="10663" y="10031"/>
                  <a:pt x="10711" y="10136"/>
                  <a:pt x="10757" y="10242"/>
                </a:cubicBezTo>
                <a:cubicBezTo>
                  <a:pt x="10782" y="10300"/>
                  <a:pt x="10833" y="10342"/>
                  <a:pt x="10875" y="10387"/>
                </a:cubicBezTo>
                <a:cubicBezTo>
                  <a:pt x="10918" y="10431"/>
                  <a:pt x="10949" y="10485"/>
                  <a:pt x="10979" y="10538"/>
                </a:cubicBezTo>
                <a:cubicBezTo>
                  <a:pt x="10735" y="10537"/>
                  <a:pt x="10491" y="10537"/>
                  <a:pt x="10246" y="10538"/>
                </a:cubicBezTo>
                <a:cubicBezTo>
                  <a:pt x="10233" y="10420"/>
                  <a:pt x="10197" y="10305"/>
                  <a:pt x="10198" y="10186"/>
                </a:cubicBezTo>
                <a:cubicBezTo>
                  <a:pt x="10185" y="10115"/>
                  <a:pt x="10178" y="10042"/>
                  <a:pt x="10151" y="9974"/>
                </a:cubicBezTo>
                <a:cubicBezTo>
                  <a:pt x="10127" y="9796"/>
                  <a:pt x="10088" y="9620"/>
                  <a:pt x="10052" y="9443"/>
                </a:cubicBezTo>
                <a:cubicBezTo>
                  <a:pt x="10096" y="9396"/>
                  <a:pt x="10112" y="9335"/>
                  <a:pt x="10126" y="9276"/>
                </a:cubicBezTo>
                <a:cubicBezTo>
                  <a:pt x="10183" y="9179"/>
                  <a:pt x="10232" y="9074"/>
                  <a:pt x="10242" y="8960"/>
                </a:cubicBezTo>
                <a:cubicBezTo>
                  <a:pt x="10263" y="8850"/>
                  <a:pt x="10287" y="8738"/>
                  <a:pt x="10285" y="8625"/>
                </a:cubicBezTo>
                <a:cubicBezTo>
                  <a:pt x="10283" y="8551"/>
                  <a:pt x="10306" y="8478"/>
                  <a:pt x="10297" y="8404"/>
                </a:cubicBezTo>
                <a:cubicBezTo>
                  <a:pt x="10255" y="8282"/>
                  <a:pt x="10291" y="8151"/>
                  <a:pt x="10265" y="8026"/>
                </a:cubicBezTo>
                <a:cubicBezTo>
                  <a:pt x="10260" y="7965"/>
                  <a:pt x="10238" y="7908"/>
                  <a:pt x="10221" y="7850"/>
                </a:cubicBezTo>
                <a:cubicBezTo>
                  <a:pt x="10205" y="7801"/>
                  <a:pt x="10217" y="7749"/>
                  <a:pt x="10202" y="7700"/>
                </a:cubicBezTo>
                <a:cubicBezTo>
                  <a:pt x="10191" y="7646"/>
                  <a:pt x="10169" y="7584"/>
                  <a:pt x="10112" y="7566"/>
                </a:cubicBezTo>
                <a:cubicBezTo>
                  <a:pt x="9991" y="7528"/>
                  <a:pt x="9862" y="7546"/>
                  <a:pt x="9738" y="7557"/>
                </a:cubicBezTo>
                <a:cubicBezTo>
                  <a:pt x="9618" y="7522"/>
                  <a:pt x="9523" y="7409"/>
                  <a:pt x="9389" y="7413"/>
                </a:cubicBezTo>
                <a:cubicBezTo>
                  <a:pt x="9340" y="7368"/>
                  <a:pt x="9312" y="7305"/>
                  <a:pt x="9262" y="7261"/>
                </a:cubicBezTo>
                <a:cubicBezTo>
                  <a:pt x="9266" y="7179"/>
                  <a:pt x="9267" y="7097"/>
                  <a:pt x="9262" y="7015"/>
                </a:cubicBezTo>
                <a:cubicBezTo>
                  <a:pt x="9282" y="7024"/>
                  <a:pt x="9301" y="7032"/>
                  <a:pt x="9322" y="7038"/>
                </a:cubicBezTo>
                <a:cubicBezTo>
                  <a:pt x="9341" y="7017"/>
                  <a:pt x="9352" y="6991"/>
                  <a:pt x="9350" y="6962"/>
                </a:cubicBezTo>
                <a:cubicBezTo>
                  <a:pt x="9351" y="6880"/>
                  <a:pt x="9406" y="6801"/>
                  <a:pt x="9381" y="6719"/>
                </a:cubicBezTo>
                <a:cubicBezTo>
                  <a:pt x="9371" y="6686"/>
                  <a:pt x="9341" y="6700"/>
                  <a:pt x="9321" y="6714"/>
                </a:cubicBezTo>
                <a:cubicBezTo>
                  <a:pt x="9327" y="6637"/>
                  <a:pt x="9310" y="6561"/>
                  <a:pt x="9298" y="6486"/>
                </a:cubicBezTo>
                <a:cubicBezTo>
                  <a:pt x="9285" y="6423"/>
                  <a:pt x="9270" y="6358"/>
                  <a:pt x="9233" y="6305"/>
                </a:cubicBezTo>
                <a:cubicBezTo>
                  <a:pt x="9179" y="6226"/>
                  <a:pt x="9099" y="6166"/>
                  <a:pt x="9011" y="6127"/>
                </a:cubicBezTo>
                <a:cubicBezTo>
                  <a:pt x="8883" y="6070"/>
                  <a:pt x="8729" y="6079"/>
                  <a:pt x="8606" y="6144"/>
                </a:cubicBezTo>
                <a:cubicBezTo>
                  <a:pt x="8506" y="6203"/>
                  <a:pt x="8420" y="6288"/>
                  <a:pt x="8365" y="6391"/>
                </a:cubicBezTo>
                <a:cubicBezTo>
                  <a:pt x="8304" y="6509"/>
                  <a:pt x="8311" y="6650"/>
                  <a:pt x="8341" y="6776"/>
                </a:cubicBezTo>
                <a:cubicBezTo>
                  <a:pt x="8346" y="6877"/>
                  <a:pt x="8370" y="6975"/>
                  <a:pt x="8380" y="7075"/>
                </a:cubicBezTo>
                <a:cubicBezTo>
                  <a:pt x="8411" y="7151"/>
                  <a:pt x="8431" y="7232"/>
                  <a:pt x="8472" y="7304"/>
                </a:cubicBezTo>
                <a:cubicBezTo>
                  <a:pt x="8495" y="7343"/>
                  <a:pt x="8527" y="7378"/>
                  <a:pt x="8541" y="7422"/>
                </a:cubicBezTo>
                <a:cubicBezTo>
                  <a:pt x="8510" y="7444"/>
                  <a:pt x="8485" y="7472"/>
                  <a:pt x="8458" y="7497"/>
                </a:cubicBezTo>
                <a:cubicBezTo>
                  <a:pt x="8426" y="7516"/>
                  <a:pt x="8388" y="7522"/>
                  <a:pt x="8360" y="7547"/>
                </a:cubicBezTo>
                <a:cubicBezTo>
                  <a:pt x="8306" y="7587"/>
                  <a:pt x="8248" y="7640"/>
                  <a:pt x="8175" y="7627"/>
                </a:cubicBezTo>
                <a:cubicBezTo>
                  <a:pt x="8088" y="7614"/>
                  <a:pt x="7999" y="7628"/>
                  <a:pt x="7912" y="7640"/>
                </a:cubicBezTo>
                <a:cubicBezTo>
                  <a:pt x="7861" y="7647"/>
                  <a:pt x="7815" y="7675"/>
                  <a:pt x="7764" y="7678"/>
                </a:cubicBezTo>
                <a:cubicBezTo>
                  <a:pt x="7745" y="7699"/>
                  <a:pt x="7718" y="7719"/>
                  <a:pt x="7719" y="7751"/>
                </a:cubicBezTo>
                <a:cubicBezTo>
                  <a:pt x="7718" y="7792"/>
                  <a:pt x="7732" y="7834"/>
                  <a:pt x="7725" y="7875"/>
                </a:cubicBezTo>
                <a:cubicBezTo>
                  <a:pt x="7716" y="7901"/>
                  <a:pt x="7693" y="7918"/>
                  <a:pt x="7677" y="7938"/>
                </a:cubicBezTo>
                <a:cubicBezTo>
                  <a:pt x="7648" y="7964"/>
                  <a:pt x="7660" y="8005"/>
                  <a:pt x="7653" y="8039"/>
                </a:cubicBezTo>
                <a:cubicBezTo>
                  <a:pt x="7638" y="8113"/>
                  <a:pt x="7596" y="8180"/>
                  <a:pt x="7598" y="8257"/>
                </a:cubicBezTo>
                <a:cubicBezTo>
                  <a:pt x="7554" y="8296"/>
                  <a:pt x="7548" y="8357"/>
                  <a:pt x="7516" y="8403"/>
                </a:cubicBezTo>
                <a:cubicBezTo>
                  <a:pt x="7429" y="8550"/>
                  <a:pt x="7381" y="8714"/>
                  <a:pt x="7322" y="8872"/>
                </a:cubicBezTo>
                <a:cubicBezTo>
                  <a:pt x="7303" y="8934"/>
                  <a:pt x="7303" y="8998"/>
                  <a:pt x="7303" y="9062"/>
                </a:cubicBezTo>
                <a:cubicBezTo>
                  <a:pt x="7325" y="9122"/>
                  <a:pt x="7325" y="9188"/>
                  <a:pt x="7349" y="9248"/>
                </a:cubicBezTo>
                <a:cubicBezTo>
                  <a:pt x="7383" y="9300"/>
                  <a:pt x="7447" y="9318"/>
                  <a:pt x="7495" y="9354"/>
                </a:cubicBezTo>
                <a:cubicBezTo>
                  <a:pt x="7519" y="9369"/>
                  <a:pt x="7544" y="9388"/>
                  <a:pt x="7574" y="9387"/>
                </a:cubicBezTo>
                <a:cubicBezTo>
                  <a:pt x="7658" y="9389"/>
                  <a:pt x="7741" y="9411"/>
                  <a:pt x="7825" y="9408"/>
                </a:cubicBezTo>
                <a:cubicBezTo>
                  <a:pt x="7857" y="9406"/>
                  <a:pt x="7895" y="9415"/>
                  <a:pt x="7904" y="9451"/>
                </a:cubicBezTo>
                <a:cubicBezTo>
                  <a:pt x="7910" y="9581"/>
                  <a:pt x="7874" y="9708"/>
                  <a:pt x="7863" y="9838"/>
                </a:cubicBezTo>
                <a:cubicBezTo>
                  <a:pt x="7870" y="9935"/>
                  <a:pt x="7830" y="10028"/>
                  <a:pt x="7825" y="10124"/>
                </a:cubicBezTo>
                <a:cubicBezTo>
                  <a:pt x="7820" y="10175"/>
                  <a:pt x="7806" y="10224"/>
                  <a:pt x="7800" y="10275"/>
                </a:cubicBezTo>
                <a:cubicBezTo>
                  <a:pt x="7798" y="10305"/>
                  <a:pt x="7812" y="10333"/>
                  <a:pt x="7809" y="10363"/>
                </a:cubicBezTo>
                <a:cubicBezTo>
                  <a:pt x="7802" y="10421"/>
                  <a:pt x="7798" y="10480"/>
                  <a:pt x="7790" y="10538"/>
                </a:cubicBezTo>
                <a:cubicBezTo>
                  <a:pt x="7240" y="10537"/>
                  <a:pt x="6690" y="10537"/>
                  <a:pt x="6139" y="10537"/>
                </a:cubicBezTo>
                <a:cubicBezTo>
                  <a:pt x="6132" y="10427"/>
                  <a:pt x="6102" y="10322"/>
                  <a:pt x="6083" y="10214"/>
                </a:cubicBezTo>
                <a:cubicBezTo>
                  <a:pt x="6078" y="10189"/>
                  <a:pt x="6066" y="10164"/>
                  <a:pt x="6073" y="10138"/>
                </a:cubicBezTo>
                <a:cubicBezTo>
                  <a:pt x="6088" y="10060"/>
                  <a:pt x="6116" y="9980"/>
                  <a:pt x="6099" y="9900"/>
                </a:cubicBezTo>
                <a:cubicBezTo>
                  <a:pt x="6084" y="9825"/>
                  <a:pt x="6061" y="9751"/>
                  <a:pt x="6055" y="9674"/>
                </a:cubicBezTo>
                <a:cubicBezTo>
                  <a:pt x="6032" y="9576"/>
                  <a:pt x="6061" y="9474"/>
                  <a:pt x="6039" y="9375"/>
                </a:cubicBezTo>
                <a:cubicBezTo>
                  <a:pt x="6049" y="9266"/>
                  <a:pt x="6024" y="9158"/>
                  <a:pt x="6028" y="9049"/>
                </a:cubicBezTo>
                <a:cubicBezTo>
                  <a:pt x="6030" y="8923"/>
                  <a:pt x="6029" y="8795"/>
                  <a:pt x="6017" y="8669"/>
                </a:cubicBezTo>
                <a:cubicBezTo>
                  <a:pt x="5990" y="8523"/>
                  <a:pt x="5955" y="8378"/>
                  <a:pt x="5916" y="8235"/>
                </a:cubicBezTo>
                <a:cubicBezTo>
                  <a:pt x="5903" y="8186"/>
                  <a:pt x="5881" y="8139"/>
                  <a:pt x="5887" y="8088"/>
                </a:cubicBezTo>
                <a:cubicBezTo>
                  <a:pt x="5892" y="8033"/>
                  <a:pt x="5878" y="7979"/>
                  <a:pt x="5874" y="7924"/>
                </a:cubicBezTo>
                <a:cubicBezTo>
                  <a:pt x="5868" y="7868"/>
                  <a:pt x="5856" y="7811"/>
                  <a:pt x="5823" y="7765"/>
                </a:cubicBezTo>
                <a:cubicBezTo>
                  <a:pt x="5780" y="7701"/>
                  <a:pt x="5708" y="7668"/>
                  <a:pt x="5645" y="7629"/>
                </a:cubicBezTo>
                <a:cubicBezTo>
                  <a:pt x="5588" y="7595"/>
                  <a:pt x="5539" y="7547"/>
                  <a:pt x="5475" y="7525"/>
                </a:cubicBezTo>
                <a:cubicBezTo>
                  <a:pt x="5415" y="7504"/>
                  <a:pt x="5351" y="7490"/>
                  <a:pt x="5299" y="7452"/>
                </a:cubicBezTo>
                <a:cubicBezTo>
                  <a:pt x="5327" y="7505"/>
                  <a:pt x="5328" y="7565"/>
                  <a:pt x="5328" y="7623"/>
                </a:cubicBezTo>
                <a:cubicBezTo>
                  <a:pt x="5362" y="7668"/>
                  <a:pt x="5403" y="7710"/>
                  <a:pt x="5427" y="7762"/>
                </a:cubicBezTo>
                <a:cubicBezTo>
                  <a:pt x="5448" y="7803"/>
                  <a:pt x="5463" y="7848"/>
                  <a:pt x="5484" y="7890"/>
                </a:cubicBezTo>
                <a:cubicBezTo>
                  <a:pt x="5508" y="7940"/>
                  <a:pt x="5543" y="7984"/>
                  <a:pt x="5565" y="8035"/>
                </a:cubicBezTo>
                <a:cubicBezTo>
                  <a:pt x="5638" y="8194"/>
                  <a:pt x="5712" y="8354"/>
                  <a:pt x="5787" y="8513"/>
                </a:cubicBezTo>
                <a:cubicBezTo>
                  <a:pt x="5838" y="8623"/>
                  <a:pt x="5871" y="8741"/>
                  <a:pt x="5886" y="8862"/>
                </a:cubicBezTo>
                <a:cubicBezTo>
                  <a:pt x="5884" y="8910"/>
                  <a:pt x="5873" y="8959"/>
                  <a:pt x="5895" y="9004"/>
                </a:cubicBezTo>
                <a:cubicBezTo>
                  <a:pt x="5917" y="9052"/>
                  <a:pt x="5923" y="9108"/>
                  <a:pt x="5892" y="9154"/>
                </a:cubicBezTo>
                <a:cubicBezTo>
                  <a:pt x="5839" y="8992"/>
                  <a:pt x="5772" y="8835"/>
                  <a:pt x="5710" y="8676"/>
                </a:cubicBezTo>
                <a:cubicBezTo>
                  <a:pt x="5621" y="8444"/>
                  <a:pt x="5482" y="8234"/>
                  <a:pt x="5404" y="7997"/>
                </a:cubicBezTo>
                <a:cubicBezTo>
                  <a:pt x="5382" y="7945"/>
                  <a:pt x="5376" y="7887"/>
                  <a:pt x="5344" y="7840"/>
                </a:cubicBezTo>
                <a:cubicBezTo>
                  <a:pt x="5363" y="7783"/>
                  <a:pt x="5327" y="7728"/>
                  <a:pt x="5318" y="7671"/>
                </a:cubicBezTo>
                <a:cubicBezTo>
                  <a:pt x="5311" y="7620"/>
                  <a:pt x="5275" y="7574"/>
                  <a:pt x="5226" y="7554"/>
                </a:cubicBezTo>
                <a:cubicBezTo>
                  <a:pt x="5212" y="7562"/>
                  <a:pt x="5199" y="7569"/>
                  <a:pt x="5185" y="7577"/>
                </a:cubicBezTo>
                <a:cubicBezTo>
                  <a:pt x="5177" y="7654"/>
                  <a:pt x="5136" y="7723"/>
                  <a:pt x="5122" y="7799"/>
                </a:cubicBezTo>
                <a:cubicBezTo>
                  <a:pt x="5144" y="7816"/>
                  <a:pt x="5168" y="7832"/>
                  <a:pt x="5179" y="7859"/>
                </a:cubicBezTo>
                <a:cubicBezTo>
                  <a:pt x="5201" y="7903"/>
                  <a:pt x="5166" y="7954"/>
                  <a:pt x="5185" y="7999"/>
                </a:cubicBezTo>
                <a:cubicBezTo>
                  <a:pt x="5218" y="8065"/>
                  <a:pt x="5225" y="8140"/>
                  <a:pt x="5235" y="8213"/>
                </a:cubicBezTo>
                <a:cubicBezTo>
                  <a:pt x="5228" y="8289"/>
                  <a:pt x="5228" y="8369"/>
                  <a:pt x="5259" y="8440"/>
                </a:cubicBezTo>
                <a:cubicBezTo>
                  <a:pt x="5327" y="8611"/>
                  <a:pt x="5390" y="8784"/>
                  <a:pt x="5456" y="8955"/>
                </a:cubicBezTo>
                <a:cubicBezTo>
                  <a:pt x="5505" y="9076"/>
                  <a:pt x="5537" y="9202"/>
                  <a:pt x="5573" y="9327"/>
                </a:cubicBezTo>
                <a:cubicBezTo>
                  <a:pt x="5645" y="9558"/>
                  <a:pt x="5713" y="9796"/>
                  <a:pt x="5710" y="10040"/>
                </a:cubicBezTo>
                <a:cubicBezTo>
                  <a:pt x="5786" y="10092"/>
                  <a:pt x="5852" y="10156"/>
                  <a:pt x="5924" y="10214"/>
                </a:cubicBezTo>
                <a:cubicBezTo>
                  <a:pt x="5944" y="10235"/>
                  <a:pt x="5973" y="10256"/>
                  <a:pt x="5976" y="10287"/>
                </a:cubicBezTo>
                <a:cubicBezTo>
                  <a:pt x="5946" y="10319"/>
                  <a:pt x="5919" y="10356"/>
                  <a:pt x="5883" y="10382"/>
                </a:cubicBezTo>
                <a:cubicBezTo>
                  <a:pt x="5817" y="10398"/>
                  <a:pt x="5747" y="10390"/>
                  <a:pt x="5680" y="10403"/>
                </a:cubicBezTo>
                <a:cubicBezTo>
                  <a:pt x="5559" y="10424"/>
                  <a:pt x="5435" y="10410"/>
                  <a:pt x="5314" y="10396"/>
                </a:cubicBezTo>
                <a:cubicBezTo>
                  <a:pt x="5238" y="10379"/>
                  <a:pt x="5166" y="10343"/>
                  <a:pt x="5087" y="10351"/>
                </a:cubicBezTo>
                <a:cubicBezTo>
                  <a:pt x="5000" y="10340"/>
                  <a:pt x="4913" y="10331"/>
                  <a:pt x="4825" y="10334"/>
                </a:cubicBezTo>
                <a:cubicBezTo>
                  <a:pt x="4920" y="10162"/>
                  <a:pt x="4991" y="9978"/>
                  <a:pt x="5073" y="9799"/>
                </a:cubicBezTo>
                <a:cubicBezTo>
                  <a:pt x="5121" y="9680"/>
                  <a:pt x="5184" y="9565"/>
                  <a:pt x="5206" y="9437"/>
                </a:cubicBezTo>
                <a:cubicBezTo>
                  <a:pt x="5209" y="9182"/>
                  <a:pt x="5215" y="8922"/>
                  <a:pt x="5148" y="8674"/>
                </a:cubicBezTo>
                <a:cubicBezTo>
                  <a:pt x="5078" y="8436"/>
                  <a:pt x="4971" y="8211"/>
                  <a:pt x="4879" y="7981"/>
                </a:cubicBezTo>
                <a:cubicBezTo>
                  <a:pt x="4829" y="7859"/>
                  <a:pt x="4782" y="7735"/>
                  <a:pt x="4716" y="7620"/>
                </a:cubicBezTo>
                <a:cubicBezTo>
                  <a:pt x="4651" y="7507"/>
                  <a:pt x="4602" y="7385"/>
                  <a:pt x="4539" y="7271"/>
                </a:cubicBezTo>
                <a:cubicBezTo>
                  <a:pt x="4516" y="7226"/>
                  <a:pt x="4479" y="7150"/>
                  <a:pt x="4541" y="7119"/>
                </a:cubicBezTo>
                <a:cubicBezTo>
                  <a:pt x="4576" y="7161"/>
                  <a:pt x="4594" y="7216"/>
                  <a:pt x="4642" y="7246"/>
                </a:cubicBezTo>
                <a:cubicBezTo>
                  <a:pt x="4813" y="7368"/>
                  <a:pt x="5012" y="7444"/>
                  <a:pt x="5183" y="7566"/>
                </a:cubicBezTo>
                <a:cubicBezTo>
                  <a:pt x="5235" y="7534"/>
                  <a:pt x="5252" y="7474"/>
                  <a:pt x="5275" y="7422"/>
                </a:cubicBezTo>
                <a:cubicBezTo>
                  <a:pt x="5276" y="7375"/>
                  <a:pt x="5269" y="7324"/>
                  <a:pt x="5294" y="7282"/>
                </a:cubicBezTo>
                <a:cubicBezTo>
                  <a:pt x="5345" y="7187"/>
                  <a:pt x="5424" y="7107"/>
                  <a:pt x="5452" y="7000"/>
                </a:cubicBezTo>
                <a:cubicBezTo>
                  <a:pt x="5464" y="6951"/>
                  <a:pt x="5476" y="6901"/>
                  <a:pt x="5485" y="6851"/>
                </a:cubicBezTo>
                <a:cubicBezTo>
                  <a:pt x="5490" y="6776"/>
                  <a:pt x="5490" y="6699"/>
                  <a:pt x="5508" y="6626"/>
                </a:cubicBezTo>
                <a:cubicBezTo>
                  <a:pt x="5503" y="6582"/>
                  <a:pt x="5526" y="6547"/>
                  <a:pt x="5550" y="6514"/>
                </a:cubicBezTo>
                <a:cubicBezTo>
                  <a:pt x="5544" y="6385"/>
                  <a:pt x="5533" y="6254"/>
                  <a:pt x="5494" y="6130"/>
                </a:cubicBezTo>
                <a:cubicBezTo>
                  <a:pt x="5475" y="6067"/>
                  <a:pt x="5420" y="6028"/>
                  <a:pt x="5369" y="5992"/>
                </a:cubicBezTo>
                <a:cubicBezTo>
                  <a:pt x="5324" y="5961"/>
                  <a:pt x="5283" y="5913"/>
                  <a:pt x="5224" y="5911"/>
                </a:cubicBezTo>
                <a:cubicBezTo>
                  <a:pt x="5181" y="5906"/>
                  <a:pt x="5140" y="5892"/>
                  <a:pt x="5099" y="5879"/>
                </a:cubicBezTo>
                <a:cubicBezTo>
                  <a:pt x="5015" y="5851"/>
                  <a:pt x="4924" y="5857"/>
                  <a:pt x="4836" y="5865"/>
                </a:cubicBezTo>
                <a:cubicBezTo>
                  <a:pt x="4657" y="5881"/>
                  <a:pt x="4477" y="5981"/>
                  <a:pt x="4396" y="6146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5048250" y="438151"/>
            <a:ext cx="25400" cy="9525"/>
          </a:xfrm>
          <a:custGeom>
            <a:avLst/>
            <a:gdLst>
              <a:gd name="T0" fmla="*/ 22 w 65"/>
              <a:gd name="T1" fmla="*/ 0 h 24"/>
              <a:gd name="T2" fmla="*/ 44 w 65"/>
              <a:gd name="T3" fmla="*/ 0 h 24"/>
              <a:gd name="T4" fmla="*/ 22 w 65"/>
              <a:gd name="T5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5" h="24">
                <a:moveTo>
                  <a:pt x="22" y="0"/>
                </a:moveTo>
                <a:lnTo>
                  <a:pt x="44" y="0"/>
                </a:lnTo>
                <a:cubicBezTo>
                  <a:pt x="65" y="24"/>
                  <a:pt x="0" y="23"/>
                  <a:pt x="22" y="0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5400675" y="452438"/>
            <a:ext cx="26988" cy="11113"/>
          </a:xfrm>
          <a:custGeom>
            <a:avLst/>
            <a:gdLst>
              <a:gd name="T0" fmla="*/ 25 w 73"/>
              <a:gd name="T1" fmla="*/ 0 h 28"/>
              <a:gd name="T2" fmla="*/ 50 w 73"/>
              <a:gd name="T3" fmla="*/ 0 h 28"/>
              <a:gd name="T4" fmla="*/ 25 w 73"/>
              <a:gd name="T5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3" h="28">
                <a:moveTo>
                  <a:pt x="25" y="0"/>
                </a:moveTo>
                <a:cubicBezTo>
                  <a:pt x="31" y="0"/>
                  <a:pt x="44" y="0"/>
                  <a:pt x="50" y="0"/>
                </a:cubicBezTo>
                <a:cubicBezTo>
                  <a:pt x="73" y="28"/>
                  <a:pt x="0" y="26"/>
                  <a:pt x="25" y="0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4543425" y="1036638"/>
            <a:ext cx="192088" cy="147638"/>
          </a:xfrm>
          <a:custGeom>
            <a:avLst/>
            <a:gdLst>
              <a:gd name="T0" fmla="*/ 170 w 504"/>
              <a:gd name="T1" fmla="*/ 70 h 386"/>
              <a:gd name="T2" fmla="*/ 420 w 504"/>
              <a:gd name="T3" fmla="*/ 66 h 386"/>
              <a:gd name="T4" fmla="*/ 501 w 504"/>
              <a:gd name="T5" fmla="*/ 338 h 386"/>
              <a:gd name="T6" fmla="*/ 0 w 504"/>
              <a:gd name="T7" fmla="*/ 386 h 386"/>
              <a:gd name="T8" fmla="*/ 170 w 504"/>
              <a:gd name="T9" fmla="*/ 70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4" h="386">
                <a:moveTo>
                  <a:pt x="170" y="70"/>
                </a:moveTo>
                <a:cubicBezTo>
                  <a:pt x="238" y="12"/>
                  <a:pt x="353" y="0"/>
                  <a:pt x="420" y="66"/>
                </a:cubicBezTo>
                <a:cubicBezTo>
                  <a:pt x="492" y="136"/>
                  <a:pt x="504" y="243"/>
                  <a:pt x="501" y="338"/>
                </a:cubicBezTo>
                <a:cubicBezTo>
                  <a:pt x="334" y="355"/>
                  <a:pt x="167" y="369"/>
                  <a:pt x="0" y="386"/>
                </a:cubicBezTo>
                <a:cubicBezTo>
                  <a:pt x="31" y="270"/>
                  <a:pt x="73" y="148"/>
                  <a:pt x="170" y="70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3741738" y="1068388"/>
            <a:ext cx="174625" cy="374650"/>
          </a:xfrm>
          <a:custGeom>
            <a:avLst/>
            <a:gdLst>
              <a:gd name="T0" fmla="*/ 67 w 460"/>
              <a:gd name="T1" fmla="*/ 0 h 982"/>
              <a:gd name="T2" fmla="*/ 341 w 460"/>
              <a:gd name="T3" fmla="*/ 106 h 982"/>
              <a:gd name="T4" fmla="*/ 455 w 460"/>
              <a:gd name="T5" fmla="*/ 455 h 982"/>
              <a:gd name="T6" fmla="*/ 272 w 460"/>
              <a:gd name="T7" fmla="*/ 858 h 982"/>
              <a:gd name="T8" fmla="*/ 0 w 460"/>
              <a:gd name="T9" fmla="*/ 982 h 982"/>
              <a:gd name="T10" fmla="*/ 67 w 460"/>
              <a:gd name="T11" fmla="*/ 0 h 9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60" h="982">
                <a:moveTo>
                  <a:pt x="67" y="0"/>
                </a:moveTo>
                <a:cubicBezTo>
                  <a:pt x="167" y="3"/>
                  <a:pt x="270" y="32"/>
                  <a:pt x="341" y="106"/>
                </a:cubicBezTo>
                <a:cubicBezTo>
                  <a:pt x="430" y="197"/>
                  <a:pt x="454" y="331"/>
                  <a:pt x="455" y="455"/>
                </a:cubicBezTo>
                <a:cubicBezTo>
                  <a:pt x="460" y="608"/>
                  <a:pt x="391" y="761"/>
                  <a:pt x="272" y="858"/>
                </a:cubicBezTo>
                <a:cubicBezTo>
                  <a:pt x="195" y="924"/>
                  <a:pt x="99" y="965"/>
                  <a:pt x="0" y="982"/>
                </a:cubicBezTo>
                <a:cubicBezTo>
                  <a:pt x="22" y="655"/>
                  <a:pt x="45" y="327"/>
                  <a:pt x="67" y="0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5422900" y="1127126"/>
            <a:ext cx="95250" cy="222250"/>
          </a:xfrm>
          <a:custGeom>
            <a:avLst/>
            <a:gdLst>
              <a:gd name="T0" fmla="*/ 123 w 253"/>
              <a:gd name="T1" fmla="*/ 0 h 584"/>
              <a:gd name="T2" fmla="*/ 253 w 253"/>
              <a:gd name="T3" fmla="*/ 584 h 584"/>
              <a:gd name="T4" fmla="*/ 0 w 253"/>
              <a:gd name="T5" fmla="*/ 584 h 584"/>
              <a:gd name="T6" fmla="*/ 123 w 253"/>
              <a:gd name="T7" fmla="*/ 0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3" h="584">
                <a:moveTo>
                  <a:pt x="123" y="0"/>
                </a:moveTo>
                <a:cubicBezTo>
                  <a:pt x="170" y="194"/>
                  <a:pt x="208" y="390"/>
                  <a:pt x="253" y="584"/>
                </a:cubicBezTo>
                <a:cubicBezTo>
                  <a:pt x="169" y="583"/>
                  <a:pt x="84" y="583"/>
                  <a:pt x="0" y="584"/>
                </a:cubicBezTo>
                <a:cubicBezTo>
                  <a:pt x="41" y="389"/>
                  <a:pt x="84" y="195"/>
                  <a:pt x="123" y="0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7772400" y="1643063"/>
            <a:ext cx="17463" cy="22225"/>
          </a:xfrm>
          <a:custGeom>
            <a:avLst/>
            <a:gdLst>
              <a:gd name="T0" fmla="*/ 7 w 49"/>
              <a:gd name="T1" fmla="*/ 34 h 57"/>
              <a:gd name="T2" fmla="*/ 42 w 49"/>
              <a:gd name="T3" fmla="*/ 21 h 57"/>
              <a:gd name="T4" fmla="*/ 7 w 49"/>
              <a:gd name="T5" fmla="*/ 34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9" h="57">
                <a:moveTo>
                  <a:pt x="7" y="34"/>
                </a:moveTo>
                <a:cubicBezTo>
                  <a:pt x="0" y="13"/>
                  <a:pt x="35" y="0"/>
                  <a:pt x="42" y="21"/>
                </a:cubicBezTo>
                <a:cubicBezTo>
                  <a:pt x="49" y="42"/>
                  <a:pt x="14" y="57"/>
                  <a:pt x="7" y="34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>
            <a:off x="7553325" y="1736726"/>
            <a:ext cx="20638" cy="15875"/>
          </a:xfrm>
          <a:custGeom>
            <a:avLst/>
            <a:gdLst>
              <a:gd name="T0" fmla="*/ 36 w 57"/>
              <a:gd name="T1" fmla="*/ 42 h 42"/>
              <a:gd name="T2" fmla="*/ 47 w 57"/>
              <a:gd name="T3" fmla="*/ 38 h 42"/>
              <a:gd name="T4" fmla="*/ 36 w 57"/>
              <a:gd name="T5" fmla="*/ 42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" h="42">
                <a:moveTo>
                  <a:pt x="36" y="42"/>
                </a:moveTo>
                <a:cubicBezTo>
                  <a:pt x="0" y="21"/>
                  <a:pt x="57" y="0"/>
                  <a:pt x="47" y="38"/>
                </a:cubicBezTo>
                <a:lnTo>
                  <a:pt x="36" y="42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3"/>
          <p:cNvSpPr>
            <a:spLocks/>
          </p:cNvSpPr>
          <p:nvPr/>
        </p:nvSpPr>
        <p:spPr bwMode="auto">
          <a:xfrm>
            <a:off x="2819400" y="1957388"/>
            <a:ext cx="23813" cy="9525"/>
          </a:xfrm>
          <a:custGeom>
            <a:avLst/>
            <a:gdLst>
              <a:gd name="T0" fmla="*/ 23 w 65"/>
              <a:gd name="T1" fmla="*/ 0 h 25"/>
              <a:gd name="T2" fmla="*/ 45 w 65"/>
              <a:gd name="T3" fmla="*/ 1 h 25"/>
              <a:gd name="T4" fmla="*/ 23 w 65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5" h="25">
                <a:moveTo>
                  <a:pt x="23" y="0"/>
                </a:moveTo>
                <a:cubicBezTo>
                  <a:pt x="29" y="0"/>
                  <a:pt x="40" y="1"/>
                  <a:pt x="45" y="1"/>
                </a:cubicBezTo>
                <a:cubicBezTo>
                  <a:pt x="65" y="25"/>
                  <a:pt x="0" y="23"/>
                  <a:pt x="23" y="0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14"/>
          <p:cNvSpPr>
            <a:spLocks/>
          </p:cNvSpPr>
          <p:nvPr/>
        </p:nvSpPr>
        <p:spPr bwMode="auto">
          <a:xfrm>
            <a:off x="5494338" y="2012951"/>
            <a:ext cx="23813" cy="19050"/>
          </a:xfrm>
          <a:custGeom>
            <a:avLst/>
            <a:gdLst>
              <a:gd name="T0" fmla="*/ 15 w 66"/>
              <a:gd name="T1" fmla="*/ 15 h 47"/>
              <a:gd name="T2" fmla="*/ 49 w 66"/>
              <a:gd name="T3" fmla="*/ 33 h 47"/>
              <a:gd name="T4" fmla="*/ 15 w 66"/>
              <a:gd name="T5" fmla="*/ 15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6" h="47">
                <a:moveTo>
                  <a:pt x="15" y="15"/>
                </a:moveTo>
                <a:cubicBezTo>
                  <a:pt x="26" y="0"/>
                  <a:pt x="66" y="12"/>
                  <a:pt x="49" y="33"/>
                </a:cubicBezTo>
                <a:cubicBezTo>
                  <a:pt x="37" y="47"/>
                  <a:pt x="0" y="35"/>
                  <a:pt x="15" y="15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15"/>
          <p:cNvSpPr>
            <a:spLocks/>
          </p:cNvSpPr>
          <p:nvPr/>
        </p:nvSpPr>
        <p:spPr bwMode="auto">
          <a:xfrm>
            <a:off x="5648325" y="2014538"/>
            <a:ext cx="23813" cy="17463"/>
          </a:xfrm>
          <a:custGeom>
            <a:avLst/>
            <a:gdLst>
              <a:gd name="T0" fmla="*/ 15 w 64"/>
              <a:gd name="T1" fmla="*/ 14 h 45"/>
              <a:gd name="T2" fmla="*/ 50 w 64"/>
              <a:gd name="T3" fmla="*/ 31 h 45"/>
              <a:gd name="T4" fmla="*/ 15 w 64"/>
              <a:gd name="T5" fmla="*/ 14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4" h="45">
                <a:moveTo>
                  <a:pt x="15" y="14"/>
                </a:moveTo>
                <a:cubicBezTo>
                  <a:pt x="26" y="0"/>
                  <a:pt x="64" y="11"/>
                  <a:pt x="50" y="31"/>
                </a:cubicBezTo>
                <a:cubicBezTo>
                  <a:pt x="38" y="45"/>
                  <a:pt x="0" y="34"/>
                  <a:pt x="15" y="14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6"/>
          <p:cNvSpPr>
            <a:spLocks/>
          </p:cNvSpPr>
          <p:nvPr/>
        </p:nvSpPr>
        <p:spPr bwMode="auto">
          <a:xfrm>
            <a:off x="3886200" y="2032001"/>
            <a:ext cx="12700" cy="11113"/>
          </a:xfrm>
          <a:custGeom>
            <a:avLst/>
            <a:gdLst>
              <a:gd name="T0" fmla="*/ 6 w 37"/>
              <a:gd name="T1" fmla="*/ 6 h 31"/>
              <a:gd name="T2" fmla="*/ 31 w 37"/>
              <a:gd name="T3" fmla="*/ 25 h 31"/>
              <a:gd name="T4" fmla="*/ 6 w 37"/>
              <a:gd name="T5" fmla="*/ 6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" h="31">
                <a:moveTo>
                  <a:pt x="6" y="6"/>
                </a:moveTo>
                <a:cubicBezTo>
                  <a:pt x="29" y="0"/>
                  <a:pt x="37" y="6"/>
                  <a:pt x="31" y="25"/>
                </a:cubicBezTo>
                <a:cubicBezTo>
                  <a:pt x="8" y="31"/>
                  <a:pt x="0" y="25"/>
                  <a:pt x="6" y="6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7"/>
          <p:cNvSpPr>
            <a:spLocks/>
          </p:cNvSpPr>
          <p:nvPr/>
        </p:nvSpPr>
        <p:spPr bwMode="auto">
          <a:xfrm>
            <a:off x="5784850" y="2030413"/>
            <a:ext cx="26988" cy="11113"/>
          </a:xfrm>
          <a:custGeom>
            <a:avLst/>
            <a:gdLst>
              <a:gd name="T0" fmla="*/ 20 w 70"/>
              <a:gd name="T1" fmla="*/ 32 h 32"/>
              <a:gd name="T2" fmla="*/ 49 w 70"/>
              <a:gd name="T3" fmla="*/ 32 h 32"/>
              <a:gd name="T4" fmla="*/ 20 w 70"/>
              <a:gd name="T5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0" h="32">
                <a:moveTo>
                  <a:pt x="20" y="32"/>
                </a:moveTo>
                <a:cubicBezTo>
                  <a:pt x="0" y="0"/>
                  <a:pt x="70" y="1"/>
                  <a:pt x="49" y="32"/>
                </a:cubicBezTo>
                <a:lnTo>
                  <a:pt x="20" y="32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18"/>
          <p:cNvSpPr>
            <a:spLocks/>
          </p:cNvSpPr>
          <p:nvPr/>
        </p:nvSpPr>
        <p:spPr bwMode="auto">
          <a:xfrm>
            <a:off x="7637463" y="2062163"/>
            <a:ext cx="12700" cy="14288"/>
          </a:xfrm>
          <a:custGeom>
            <a:avLst/>
            <a:gdLst>
              <a:gd name="T0" fmla="*/ 6 w 31"/>
              <a:gd name="T1" fmla="*/ 6 h 37"/>
              <a:gd name="T2" fmla="*/ 24 w 31"/>
              <a:gd name="T3" fmla="*/ 31 h 37"/>
              <a:gd name="T4" fmla="*/ 6 w 31"/>
              <a:gd name="T5" fmla="*/ 6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" h="37">
                <a:moveTo>
                  <a:pt x="6" y="6"/>
                </a:moveTo>
                <a:cubicBezTo>
                  <a:pt x="25" y="0"/>
                  <a:pt x="31" y="9"/>
                  <a:pt x="24" y="31"/>
                </a:cubicBezTo>
                <a:cubicBezTo>
                  <a:pt x="6" y="37"/>
                  <a:pt x="0" y="28"/>
                  <a:pt x="6" y="6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9"/>
          <p:cNvSpPr>
            <a:spLocks/>
          </p:cNvSpPr>
          <p:nvPr/>
        </p:nvSpPr>
        <p:spPr bwMode="auto">
          <a:xfrm>
            <a:off x="4679950" y="2365376"/>
            <a:ext cx="22225" cy="22225"/>
          </a:xfrm>
          <a:custGeom>
            <a:avLst/>
            <a:gdLst>
              <a:gd name="T0" fmla="*/ 19 w 58"/>
              <a:gd name="T1" fmla="*/ 16 h 60"/>
              <a:gd name="T2" fmla="*/ 39 w 58"/>
              <a:gd name="T3" fmla="*/ 45 h 60"/>
              <a:gd name="T4" fmla="*/ 19 w 58"/>
              <a:gd name="T5" fmla="*/ 16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8" h="60">
                <a:moveTo>
                  <a:pt x="19" y="16"/>
                </a:moveTo>
                <a:cubicBezTo>
                  <a:pt x="37" y="0"/>
                  <a:pt x="58" y="33"/>
                  <a:pt x="39" y="45"/>
                </a:cubicBezTo>
                <a:cubicBezTo>
                  <a:pt x="21" y="60"/>
                  <a:pt x="0" y="28"/>
                  <a:pt x="19" y="16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20"/>
          <p:cNvSpPr>
            <a:spLocks/>
          </p:cNvSpPr>
          <p:nvPr/>
        </p:nvSpPr>
        <p:spPr bwMode="auto">
          <a:xfrm>
            <a:off x="4630738" y="2673351"/>
            <a:ext cx="312738" cy="836613"/>
          </a:xfrm>
          <a:custGeom>
            <a:avLst/>
            <a:gdLst>
              <a:gd name="T0" fmla="*/ 277 w 820"/>
              <a:gd name="T1" fmla="*/ 105 h 2195"/>
              <a:gd name="T2" fmla="*/ 407 w 820"/>
              <a:gd name="T3" fmla="*/ 7 h 2195"/>
              <a:gd name="T4" fmla="*/ 567 w 820"/>
              <a:gd name="T5" fmla="*/ 26 h 2195"/>
              <a:gd name="T6" fmla="*/ 652 w 820"/>
              <a:gd name="T7" fmla="*/ 34 h 2195"/>
              <a:gd name="T8" fmla="*/ 759 w 820"/>
              <a:gd name="T9" fmla="*/ 130 h 2195"/>
              <a:gd name="T10" fmla="*/ 794 w 820"/>
              <a:gd name="T11" fmla="*/ 256 h 2195"/>
              <a:gd name="T12" fmla="*/ 797 w 820"/>
              <a:gd name="T13" fmla="*/ 750 h 2195"/>
              <a:gd name="T14" fmla="*/ 677 w 820"/>
              <a:gd name="T15" fmla="*/ 928 h 2195"/>
              <a:gd name="T16" fmla="*/ 611 w 820"/>
              <a:gd name="T17" fmla="*/ 1013 h 2195"/>
              <a:gd name="T18" fmla="*/ 596 w 820"/>
              <a:gd name="T19" fmla="*/ 1268 h 2195"/>
              <a:gd name="T20" fmla="*/ 594 w 820"/>
              <a:gd name="T21" fmla="*/ 1444 h 2195"/>
              <a:gd name="T22" fmla="*/ 566 w 820"/>
              <a:gd name="T23" fmla="*/ 1595 h 2195"/>
              <a:gd name="T24" fmla="*/ 397 w 820"/>
              <a:gd name="T25" fmla="*/ 1997 h 2195"/>
              <a:gd name="T26" fmla="*/ 314 w 820"/>
              <a:gd name="T27" fmla="*/ 2195 h 2195"/>
              <a:gd name="T28" fmla="*/ 300 w 820"/>
              <a:gd name="T29" fmla="*/ 2195 h 2195"/>
              <a:gd name="T30" fmla="*/ 185 w 820"/>
              <a:gd name="T31" fmla="*/ 1953 h 2195"/>
              <a:gd name="T32" fmla="*/ 144 w 820"/>
              <a:gd name="T33" fmla="*/ 1808 h 2195"/>
              <a:gd name="T34" fmla="*/ 13 w 820"/>
              <a:gd name="T35" fmla="*/ 1376 h 2195"/>
              <a:gd name="T36" fmla="*/ 7 w 820"/>
              <a:gd name="T37" fmla="*/ 1281 h 2195"/>
              <a:gd name="T38" fmla="*/ 29 w 820"/>
              <a:gd name="T39" fmla="*/ 1313 h 2195"/>
              <a:gd name="T40" fmla="*/ 71 w 820"/>
              <a:gd name="T41" fmla="*/ 1227 h 2195"/>
              <a:gd name="T42" fmla="*/ 101 w 820"/>
              <a:gd name="T43" fmla="*/ 1297 h 2195"/>
              <a:gd name="T44" fmla="*/ 116 w 820"/>
              <a:gd name="T45" fmla="*/ 1107 h 2195"/>
              <a:gd name="T46" fmla="*/ 68 w 820"/>
              <a:gd name="T47" fmla="*/ 842 h 2195"/>
              <a:gd name="T48" fmla="*/ 54 w 820"/>
              <a:gd name="T49" fmla="*/ 580 h 2195"/>
              <a:gd name="T50" fmla="*/ 81 w 820"/>
              <a:gd name="T51" fmla="*/ 468 h 2195"/>
              <a:gd name="T52" fmla="*/ 277 w 820"/>
              <a:gd name="T53" fmla="*/ 105 h 2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820" h="2195">
                <a:moveTo>
                  <a:pt x="277" y="105"/>
                </a:moveTo>
                <a:cubicBezTo>
                  <a:pt x="299" y="52"/>
                  <a:pt x="354" y="21"/>
                  <a:pt x="407" y="7"/>
                </a:cubicBezTo>
                <a:cubicBezTo>
                  <a:pt x="461" y="0"/>
                  <a:pt x="513" y="33"/>
                  <a:pt x="567" y="26"/>
                </a:cubicBezTo>
                <a:cubicBezTo>
                  <a:pt x="595" y="25"/>
                  <a:pt x="629" y="13"/>
                  <a:pt x="652" y="34"/>
                </a:cubicBezTo>
                <a:cubicBezTo>
                  <a:pt x="688" y="65"/>
                  <a:pt x="726" y="96"/>
                  <a:pt x="759" y="130"/>
                </a:cubicBezTo>
                <a:cubicBezTo>
                  <a:pt x="781" y="168"/>
                  <a:pt x="786" y="213"/>
                  <a:pt x="794" y="256"/>
                </a:cubicBezTo>
                <a:cubicBezTo>
                  <a:pt x="820" y="419"/>
                  <a:pt x="813" y="586"/>
                  <a:pt x="797" y="750"/>
                </a:cubicBezTo>
                <a:cubicBezTo>
                  <a:pt x="782" y="822"/>
                  <a:pt x="729" y="878"/>
                  <a:pt x="677" y="928"/>
                </a:cubicBezTo>
                <a:cubicBezTo>
                  <a:pt x="652" y="954"/>
                  <a:pt x="619" y="976"/>
                  <a:pt x="611" y="1013"/>
                </a:cubicBezTo>
                <a:cubicBezTo>
                  <a:pt x="590" y="1096"/>
                  <a:pt x="596" y="1183"/>
                  <a:pt x="596" y="1268"/>
                </a:cubicBezTo>
                <a:cubicBezTo>
                  <a:pt x="597" y="1327"/>
                  <a:pt x="589" y="1385"/>
                  <a:pt x="594" y="1444"/>
                </a:cubicBezTo>
                <a:cubicBezTo>
                  <a:pt x="599" y="1496"/>
                  <a:pt x="580" y="1545"/>
                  <a:pt x="566" y="1595"/>
                </a:cubicBezTo>
                <a:cubicBezTo>
                  <a:pt x="523" y="1734"/>
                  <a:pt x="470" y="1871"/>
                  <a:pt x="397" y="1997"/>
                </a:cubicBezTo>
                <a:cubicBezTo>
                  <a:pt x="372" y="2064"/>
                  <a:pt x="341" y="2129"/>
                  <a:pt x="314" y="2195"/>
                </a:cubicBezTo>
                <a:cubicBezTo>
                  <a:pt x="309" y="2195"/>
                  <a:pt x="304" y="2195"/>
                  <a:pt x="300" y="2195"/>
                </a:cubicBezTo>
                <a:cubicBezTo>
                  <a:pt x="265" y="2112"/>
                  <a:pt x="222" y="2034"/>
                  <a:pt x="185" y="1953"/>
                </a:cubicBezTo>
                <a:cubicBezTo>
                  <a:pt x="164" y="1906"/>
                  <a:pt x="161" y="1855"/>
                  <a:pt x="144" y="1808"/>
                </a:cubicBezTo>
                <a:cubicBezTo>
                  <a:pt x="67" y="1676"/>
                  <a:pt x="58" y="1519"/>
                  <a:pt x="13" y="1376"/>
                </a:cubicBezTo>
                <a:cubicBezTo>
                  <a:pt x="0" y="1346"/>
                  <a:pt x="3" y="1313"/>
                  <a:pt x="7" y="1281"/>
                </a:cubicBezTo>
                <a:cubicBezTo>
                  <a:pt x="14" y="1292"/>
                  <a:pt x="21" y="1302"/>
                  <a:pt x="29" y="1313"/>
                </a:cubicBezTo>
                <a:cubicBezTo>
                  <a:pt x="47" y="1287"/>
                  <a:pt x="61" y="1257"/>
                  <a:pt x="71" y="1227"/>
                </a:cubicBezTo>
                <a:cubicBezTo>
                  <a:pt x="82" y="1250"/>
                  <a:pt x="92" y="1273"/>
                  <a:pt x="101" y="1297"/>
                </a:cubicBezTo>
                <a:cubicBezTo>
                  <a:pt x="138" y="1240"/>
                  <a:pt x="128" y="1170"/>
                  <a:pt x="116" y="1107"/>
                </a:cubicBezTo>
                <a:cubicBezTo>
                  <a:pt x="99" y="1019"/>
                  <a:pt x="89" y="930"/>
                  <a:pt x="68" y="842"/>
                </a:cubicBezTo>
                <a:cubicBezTo>
                  <a:pt x="45" y="757"/>
                  <a:pt x="62" y="668"/>
                  <a:pt x="54" y="580"/>
                </a:cubicBezTo>
                <a:cubicBezTo>
                  <a:pt x="48" y="541"/>
                  <a:pt x="63" y="502"/>
                  <a:pt x="81" y="468"/>
                </a:cubicBezTo>
                <a:cubicBezTo>
                  <a:pt x="147" y="347"/>
                  <a:pt x="223" y="232"/>
                  <a:pt x="277" y="105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21"/>
          <p:cNvSpPr>
            <a:spLocks/>
          </p:cNvSpPr>
          <p:nvPr/>
        </p:nvSpPr>
        <p:spPr bwMode="auto">
          <a:xfrm>
            <a:off x="7445375" y="2805113"/>
            <a:ext cx="260350" cy="557213"/>
          </a:xfrm>
          <a:custGeom>
            <a:avLst/>
            <a:gdLst>
              <a:gd name="T0" fmla="*/ 176 w 685"/>
              <a:gd name="T1" fmla="*/ 89 h 1461"/>
              <a:gd name="T2" fmla="*/ 373 w 685"/>
              <a:gd name="T3" fmla="*/ 0 h 1461"/>
              <a:gd name="T4" fmla="*/ 593 w 685"/>
              <a:gd name="T5" fmla="*/ 186 h 1461"/>
              <a:gd name="T6" fmla="*/ 662 w 685"/>
              <a:gd name="T7" fmla="*/ 644 h 1461"/>
              <a:gd name="T8" fmla="*/ 653 w 685"/>
              <a:gd name="T9" fmla="*/ 803 h 1461"/>
              <a:gd name="T10" fmla="*/ 608 w 685"/>
              <a:gd name="T11" fmla="*/ 971 h 1461"/>
              <a:gd name="T12" fmla="*/ 474 w 685"/>
              <a:gd name="T13" fmla="*/ 1110 h 1461"/>
              <a:gd name="T14" fmla="*/ 245 w 685"/>
              <a:gd name="T15" fmla="*/ 1357 h 1461"/>
              <a:gd name="T16" fmla="*/ 148 w 685"/>
              <a:gd name="T17" fmla="*/ 1461 h 1461"/>
              <a:gd name="T18" fmla="*/ 120 w 685"/>
              <a:gd name="T19" fmla="*/ 1444 h 1461"/>
              <a:gd name="T20" fmla="*/ 164 w 685"/>
              <a:gd name="T21" fmla="*/ 1188 h 1461"/>
              <a:gd name="T22" fmla="*/ 102 w 685"/>
              <a:gd name="T23" fmla="*/ 990 h 1461"/>
              <a:gd name="T24" fmla="*/ 17 w 685"/>
              <a:gd name="T25" fmla="*/ 809 h 1461"/>
              <a:gd name="T26" fmla="*/ 50 w 685"/>
              <a:gd name="T27" fmla="*/ 345 h 1461"/>
              <a:gd name="T28" fmla="*/ 176 w 685"/>
              <a:gd name="T29" fmla="*/ 89 h 1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85" h="1461">
                <a:moveTo>
                  <a:pt x="176" y="89"/>
                </a:moveTo>
                <a:cubicBezTo>
                  <a:pt x="241" y="57"/>
                  <a:pt x="308" y="33"/>
                  <a:pt x="373" y="0"/>
                </a:cubicBezTo>
                <a:cubicBezTo>
                  <a:pt x="452" y="53"/>
                  <a:pt x="559" y="87"/>
                  <a:pt x="593" y="186"/>
                </a:cubicBezTo>
                <a:cubicBezTo>
                  <a:pt x="645" y="331"/>
                  <a:pt x="685" y="488"/>
                  <a:pt x="662" y="644"/>
                </a:cubicBezTo>
                <a:cubicBezTo>
                  <a:pt x="656" y="697"/>
                  <a:pt x="661" y="750"/>
                  <a:pt x="653" y="803"/>
                </a:cubicBezTo>
                <a:cubicBezTo>
                  <a:pt x="635" y="859"/>
                  <a:pt x="587" y="908"/>
                  <a:pt x="608" y="971"/>
                </a:cubicBezTo>
                <a:cubicBezTo>
                  <a:pt x="571" y="1025"/>
                  <a:pt x="512" y="1057"/>
                  <a:pt x="474" y="1110"/>
                </a:cubicBezTo>
                <a:cubicBezTo>
                  <a:pt x="405" y="1198"/>
                  <a:pt x="320" y="1273"/>
                  <a:pt x="245" y="1357"/>
                </a:cubicBezTo>
                <a:cubicBezTo>
                  <a:pt x="213" y="1392"/>
                  <a:pt x="194" y="1442"/>
                  <a:pt x="148" y="1461"/>
                </a:cubicBezTo>
                <a:cubicBezTo>
                  <a:pt x="141" y="1457"/>
                  <a:pt x="127" y="1448"/>
                  <a:pt x="120" y="1444"/>
                </a:cubicBezTo>
                <a:cubicBezTo>
                  <a:pt x="159" y="1365"/>
                  <a:pt x="196" y="1276"/>
                  <a:pt x="164" y="1188"/>
                </a:cubicBezTo>
                <a:cubicBezTo>
                  <a:pt x="139" y="1123"/>
                  <a:pt x="156" y="1041"/>
                  <a:pt x="102" y="990"/>
                </a:cubicBezTo>
                <a:cubicBezTo>
                  <a:pt x="61" y="938"/>
                  <a:pt x="0" y="882"/>
                  <a:pt x="17" y="809"/>
                </a:cubicBezTo>
                <a:cubicBezTo>
                  <a:pt x="24" y="654"/>
                  <a:pt x="45" y="500"/>
                  <a:pt x="50" y="345"/>
                </a:cubicBezTo>
                <a:cubicBezTo>
                  <a:pt x="60" y="248"/>
                  <a:pt x="91" y="144"/>
                  <a:pt x="176" y="89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22"/>
          <p:cNvSpPr>
            <a:spLocks/>
          </p:cNvSpPr>
          <p:nvPr/>
        </p:nvSpPr>
        <p:spPr bwMode="auto">
          <a:xfrm>
            <a:off x="3209925" y="2968626"/>
            <a:ext cx="333375" cy="534988"/>
          </a:xfrm>
          <a:custGeom>
            <a:avLst/>
            <a:gdLst>
              <a:gd name="T0" fmla="*/ 704 w 875"/>
              <a:gd name="T1" fmla="*/ 159 h 1403"/>
              <a:gd name="T2" fmla="*/ 842 w 875"/>
              <a:gd name="T3" fmla="*/ 0 h 1403"/>
              <a:gd name="T4" fmla="*/ 843 w 875"/>
              <a:gd name="T5" fmla="*/ 160 h 1403"/>
              <a:gd name="T6" fmla="*/ 670 w 875"/>
              <a:gd name="T7" fmla="*/ 513 h 1403"/>
              <a:gd name="T8" fmla="*/ 530 w 875"/>
              <a:gd name="T9" fmla="*/ 810 h 1403"/>
              <a:gd name="T10" fmla="*/ 425 w 875"/>
              <a:gd name="T11" fmla="*/ 1082 h 1403"/>
              <a:gd name="T12" fmla="*/ 462 w 875"/>
              <a:gd name="T13" fmla="*/ 1403 h 1403"/>
              <a:gd name="T14" fmla="*/ 105 w 875"/>
              <a:gd name="T15" fmla="*/ 1393 h 1403"/>
              <a:gd name="T16" fmla="*/ 49 w 875"/>
              <a:gd name="T17" fmla="*/ 1205 h 1403"/>
              <a:gd name="T18" fmla="*/ 12 w 875"/>
              <a:gd name="T19" fmla="*/ 1029 h 1403"/>
              <a:gd name="T20" fmla="*/ 92 w 875"/>
              <a:gd name="T21" fmla="*/ 819 h 1403"/>
              <a:gd name="T22" fmla="*/ 148 w 875"/>
              <a:gd name="T23" fmla="*/ 578 h 1403"/>
              <a:gd name="T24" fmla="*/ 59 w 875"/>
              <a:gd name="T25" fmla="*/ 369 h 1403"/>
              <a:gd name="T26" fmla="*/ 59 w 875"/>
              <a:gd name="T27" fmla="*/ 228 h 1403"/>
              <a:gd name="T28" fmla="*/ 113 w 875"/>
              <a:gd name="T29" fmla="*/ 152 h 1403"/>
              <a:gd name="T30" fmla="*/ 370 w 875"/>
              <a:gd name="T31" fmla="*/ 598 h 1403"/>
              <a:gd name="T32" fmla="*/ 400 w 875"/>
              <a:gd name="T33" fmla="*/ 454 h 1403"/>
              <a:gd name="T34" fmla="*/ 484 w 875"/>
              <a:gd name="T35" fmla="*/ 326 h 1403"/>
              <a:gd name="T36" fmla="*/ 704 w 875"/>
              <a:gd name="T37" fmla="*/ 159 h 1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75" h="1403">
                <a:moveTo>
                  <a:pt x="704" y="159"/>
                </a:moveTo>
                <a:cubicBezTo>
                  <a:pt x="759" y="114"/>
                  <a:pt x="803" y="59"/>
                  <a:pt x="842" y="0"/>
                </a:cubicBezTo>
                <a:cubicBezTo>
                  <a:pt x="871" y="49"/>
                  <a:pt x="875" y="112"/>
                  <a:pt x="843" y="160"/>
                </a:cubicBezTo>
                <a:cubicBezTo>
                  <a:pt x="776" y="273"/>
                  <a:pt x="730" y="397"/>
                  <a:pt x="670" y="513"/>
                </a:cubicBezTo>
                <a:cubicBezTo>
                  <a:pt x="621" y="611"/>
                  <a:pt x="567" y="707"/>
                  <a:pt x="530" y="810"/>
                </a:cubicBezTo>
                <a:cubicBezTo>
                  <a:pt x="497" y="901"/>
                  <a:pt x="461" y="992"/>
                  <a:pt x="425" y="1082"/>
                </a:cubicBezTo>
                <a:cubicBezTo>
                  <a:pt x="444" y="1188"/>
                  <a:pt x="450" y="1296"/>
                  <a:pt x="462" y="1403"/>
                </a:cubicBezTo>
                <a:cubicBezTo>
                  <a:pt x="343" y="1402"/>
                  <a:pt x="224" y="1391"/>
                  <a:pt x="105" y="1393"/>
                </a:cubicBezTo>
                <a:cubicBezTo>
                  <a:pt x="96" y="1328"/>
                  <a:pt x="67" y="1268"/>
                  <a:pt x="49" y="1205"/>
                </a:cubicBezTo>
                <a:cubicBezTo>
                  <a:pt x="32" y="1148"/>
                  <a:pt x="0" y="1091"/>
                  <a:pt x="12" y="1029"/>
                </a:cubicBezTo>
                <a:cubicBezTo>
                  <a:pt x="36" y="958"/>
                  <a:pt x="76" y="893"/>
                  <a:pt x="92" y="819"/>
                </a:cubicBezTo>
                <a:cubicBezTo>
                  <a:pt x="112" y="739"/>
                  <a:pt x="131" y="658"/>
                  <a:pt x="148" y="578"/>
                </a:cubicBezTo>
                <a:cubicBezTo>
                  <a:pt x="123" y="506"/>
                  <a:pt x="85" y="440"/>
                  <a:pt x="59" y="369"/>
                </a:cubicBezTo>
                <a:cubicBezTo>
                  <a:pt x="44" y="323"/>
                  <a:pt x="62" y="275"/>
                  <a:pt x="59" y="228"/>
                </a:cubicBezTo>
                <a:cubicBezTo>
                  <a:pt x="51" y="191"/>
                  <a:pt x="90" y="174"/>
                  <a:pt x="113" y="152"/>
                </a:cubicBezTo>
                <a:cubicBezTo>
                  <a:pt x="199" y="300"/>
                  <a:pt x="303" y="438"/>
                  <a:pt x="370" y="598"/>
                </a:cubicBezTo>
                <a:cubicBezTo>
                  <a:pt x="382" y="550"/>
                  <a:pt x="400" y="504"/>
                  <a:pt x="400" y="454"/>
                </a:cubicBezTo>
                <a:cubicBezTo>
                  <a:pt x="393" y="392"/>
                  <a:pt x="473" y="382"/>
                  <a:pt x="484" y="326"/>
                </a:cubicBezTo>
                <a:cubicBezTo>
                  <a:pt x="563" y="278"/>
                  <a:pt x="632" y="216"/>
                  <a:pt x="704" y="159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23"/>
          <p:cNvSpPr>
            <a:spLocks/>
          </p:cNvSpPr>
          <p:nvPr/>
        </p:nvSpPr>
        <p:spPr bwMode="auto">
          <a:xfrm>
            <a:off x="4630738" y="3154363"/>
            <a:ext cx="19050" cy="12700"/>
          </a:xfrm>
          <a:custGeom>
            <a:avLst/>
            <a:gdLst>
              <a:gd name="T0" fmla="*/ 22 w 48"/>
              <a:gd name="T1" fmla="*/ 0 h 34"/>
              <a:gd name="T2" fmla="*/ 33 w 48"/>
              <a:gd name="T3" fmla="*/ 5 h 34"/>
              <a:gd name="T4" fmla="*/ 22 w 48"/>
              <a:gd name="T5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" h="34">
                <a:moveTo>
                  <a:pt x="22" y="0"/>
                </a:moveTo>
                <a:lnTo>
                  <a:pt x="33" y="5"/>
                </a:lnTo>
                <a:cubicBezTo>
                  <a:pt x="48" y="34"/>
                  <a:pt x="0" y="17"/>
                  <a:pt x="22" y="0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24"/>
          <p:cNvSpPr>
            <a:spLocks noEditPoints="1"/>
          </p:cNvSpPr>
          <p:nvPr/>
        </p:nvSpPr>
        <p:spPr bwMode="auto">
          <a:xfrm>
            <a:off x="5829300" y="3149601"/>
            <a:ext cx="1063625" cy="1049338"/>
          </a:xfrm>
          <a:custGeom>
            <a:avLst/>
            <a:gdLst>
              <a:gd name="T0" fmla="*/ 1197 w 2794"/>
              <a:gd name="T1" fmla="*/ 0 h 2753"/>
              <a:gd name="T2" fmla="*/ 1324 w 2794"/>
              <a:gd name="T3" fmla="*/ 378 h 2753"/>
              <a:gd name="T4" fmla="*/ 1199 w 2794"/>
              <a:gd name="T5" fmla="*/ 763 h 2753"/>
              <a:gd name="T6" fmla="*/ 854 w 2794"/>
              <a:gd name="T7" fmla="*/ 1244 h 2753"/>
              <a:gd name="T8" fmla="*/ 619 w 2794"/>
              <a:gd name="T9" fmla="*/ 1126 h 2753"/>
              <a:gd name="T10" fmla="*/ 516 w 2794"/>
              <a:gd name="T11" fmla="*/ 1055 h 2753"/>
              <a:gd name="T12" fmla="*/ 401 w 2794"/>
              <a:gd name="T13" fmla="*/ 1044 h 2753"/>
              <a:gd name="T14" fmla="*/ 455 w 2794"/>
              <a:gd name="T15" fmla="*/ 1090 h 2753"/>
              <a:gd name="T16" fmla="*/ 816 w 2794"/>
              <a:gd name="T17" fmla="*/ 1240 h 2753"/>
              <a:gd name="T18" fmla="*/ 1090 w 2794"/>
              <a:gd name="T19" fmla="*/ 1315 h 2753"/>
              <a:gd name="T20" fmla="*/ 1528 w 2794"/>
              <a:gd name="T21" fmla="*/ 1370 h 2753"/>
              <a:gd name="T22" fmla="*/ 1567 w 2794"/>
              <a:gd name="T23" fmla="*/ 990 h 2753"/>
              <a:gd name="T24" fmla="*/ 1542 w 2794"/>
              <a:gd name="T25" fmla="*/ 495 h 2753"/>
              <a:gd name="T26" fmla="*/ 1566 w 2794"/>
              <a:gd name="T27" fmla="*/ 292 h 2753"/>
              <a:gd name="T28" fmla="*/ 1845 w 2794"/>
              <a:gd name="T29" fmla="*/ 70 h 2753"/>
              <a:gd name="T30" fmla="*/ 2163 w 2794"/>
              <a:gd name="T31" fmla="*/ 279 h 2753"/>
              <a:gd name="T32" fmla="*/ 2425 w 2794"/>
              <a:gd name="T33" fmla="*/ 433 h 2753"/>
              <a:gd name="T34" fmla="*/ 2617 w 2794"/>
              <a:gd name="T35" fmla="*/ 588 h 2753"/>
              <a:gd name="T36" fmla="*/ 2751 w 2794"/>
              <a:gd name="T37" fmla="*/ 1154 h 2753"/>
              <a:gd name="T38" fmla="*/ 2794 w 2794"/>
              <a:gd name="T39" fmla="*/ 1491 h 2753"/>
              <a:gd name="T40" fmla="*/ 2696 w 2794"/>
              <a:gd name="T41" fmla="*/ 1965 h 2753"/>
              <a:gd name="T42" fmla="*/ 2450 w 2794"/>
              <a:gd name="T43" fmla="*/ 2407 h 2753"/>
              <a:gd name="T44" fmla="*/ 2388 w 2794"/>
              <a:gd name="T45" fmla="*/ 2573 h 2753"/>
              <a:gd name="T46" fmla="*/ 2115 w 2794"/>
              <a:gd name="T47" fmla="*/ 2629 h 2753"/>
              <a:gd name="T48" fmla="*/ 1865 w 2794"/>
              <a:gd name="T49" fmla="*/ 2707 h 2753"/>
              <a:gd name="T50" fmla="*/ 1140 w 2794"/>
              <a:gd name="T51" fmla="*/ 2737 h 2753"/>
              <a:gd name="T52" fmla="*/ 409 w 2794"/>
              <a:gd name="T53" fmla="*/ 2676 h 2753"/>
              <a:gd name="T54" fmla="*/ 245 w 2794"/>
              <a:gd name="T55" fmla="*/ 2387 h 2753"/>
              <a:gd name="T56" fmla="*/ 213 w 2794"/>
              <a:gd name="T57" fmla="*/ 1882 h 2753"/>
              <a:gd name="T58" fmla="*/ 90 w 2794"/>
              <a:gd name="T59" fmla="*/ 1742 h 2753"/>
              <a:gd name="T60" fmla="*/ 1 w 2794"/>
              <a:gd name="T61" fmla="*/ 1169 h 2753"/>
              <a:gd name="T62" fmla="*/ 129 w 2794"/>
              <a:gd name="T63" fmla="*/ 730 h 2753"/>
              <a:gd name="T64" fmla="*/ 209 w 2794"/>
              <a:gd name="T65" fmla="*/ 454 h 2753"/>
              <a:gd name="T66" fmla="*/ 292 w 2794"/>
              <a:gd name="T67" fmla="*/ 272 h 2753"/>
              <a:gd name="T68" fmla="*/ 939 w 2794"/>
              <a:gd name="T69" fmla="*/ 112 h 2753"/>
              <a:gd name="T70" fmla="*/ 1727 w 2794"/>
              <a:gd name="T71" fmla="*/ 1447 h 2753"/>
              <a:gd name="T72" fmla="*/ 1513 w 2794"/>
              <a:gd name="T73" fmla="*/ 1815 h 2753"/>
              <a:gd name="T74" fmla="*/ 1793 w 2794"/>
              <a:gd name="T75" fmla="*/ 1753 h 2753"/>
              <a:gd name="T76" fmla="*/ 2108 w 2794"/>
              <a:gd name="T77" fmla="*/ 1677 h 2753"/>
              <a:gd name="T78" fmla="*/ 1727 w 2794"/>
              <a:gd name="T79" fmla="*/ 1447 h 2753"/>
              <a:gd name="T80" fmla="*/ 1014 w 2794"/>
              <a:gd name="T81" fmla="*/ 1870 h 2753"/>
              <a:gd name="T82" fmla="*/ 779 w 2794"/>
              <a:gd name="T83" fmla="*/ 1946 h 2753"/>
              <a:gd name="T84" fmla="*/ 689 w 2794"/>
              <a:gd name="T85" fmla="*/ 2029 h 2753"/>
              <a:gd name="T86" fmla="*/ 793 w 2794"/>
              <a:gd name="T87" fmla="*/ 2231 h 2753"/>
              <a:gd name="T88" fmla="*/ 973 w 2794"/>
              <a:gd name="T89" fmla="*/ 2574 h 2753"/>
              <a:gd name="T90" fmla="*/ 1349 w 2794"/>
              <a:gd name="T91" fmla="*/ 2391 h 2753"/>
              <a:gd name="T92" fmla="*/ 1788 w 2794"/>
              <a:gd name="T93" fmla="*/ 2414 h 2753"/>
              <a:gd name="T94" fmla="*/ 2426 w 2794"/>
              <a:gd name="T95" fmla="*/ 2433 h 2753"/>
              <a:gd name="T96" fmla="*/ 2078 w 2794"/>
              <a:gd name="T97" fmla="*/ 2434 h 2753"/>
              <a:gd name="T98" fmla="*/ 1365 w 2794"/>
              <a:gd name="T99" fmla="*/ 2366 h 2753"/>
              <a:gd name="T100" fmla="*/ 1083 w 2794"/>
              <a:gd name="T101" fmla="*/ 2265 h 2753"/>
              <a:gd name="T102" fmla="*/ 906 w 2794"/>
              <a:gd name="T103" fmla="*/ 1929 h 2753"/>
              <a:gd name="T104" fmla="*/ 1504 w 2794"/>
              <a:gd name="T105" fmla="*/ 1822 h 27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794" h="2753">
                <a:moveTo>
                  <a:pt x="1114" y="57"/>
                </a:moveTo>
                <a:cubicBezTo>
                  <a:pt x="1150" y="51"/>
                  <a:pt x="1158" y="3"/>
                  <a:pt x="1197" y="0"/>
                </a:cubicBezTo>
                <a:cubicBezTo>
                  <a:pt x="1267" y="87"/>
                  <a:pt x="1344" y="173"/>
                  <a:pt x="1441" y="231"/>
                </a:cubicBezTo>
                <a:cubicBezTo>
                  <a:pt x="1402" y="280"/>
                  <a:pt x="1351" y="321"/>
                  <a:pt x="1324" y="378"/>
                </a:cubicBezTo>
                <a:cubicBezTo>
                  <a:pt x="1344" y="413"/>
                  <a:pt x="1380" y="447"/>
                  <a:pt x="1366" y="491"/>
                </a:cubicBezTo>
                <a:cubicBezTo>
                  <a:pt x="1322" y="588"/>
                  <a:pt x="1258" y="675"/>
                  <a:pt x="1199" y="763"/>
                </a:cubicBezTo>
                <a:cubicBezTo>
                  <a:pt x="1124" y="931"/>
                  <a:pt x="1087" y="1112"/>
                  <a:pt x="1034" y="1287"/>
                </a:cubicBezTo>
                <a:cubicBezTo>
                  <a:pt x="974" y="1272"/>
                  <a:pt x="910" y="1273"/>
                  <a:pt x="854" y="1244"/>
                </a:cubicBezTo>
                <a:cubicBezTo>
                  <a:pt x="804" y="1220"/>
                  <a:pt x="755" y="1196"/>
                  <a:pt x="702" y="1180"/>
                </a:cubicBezTo>
                <a:cubicBezTo>
                  <a:pt x="668" y="1172"/>
                  <a:pt x="649" y="1141"/>
                  <a:pt x="619" y="1126"/>
                </a:cubicBezTo>
                <a:cubicBezTo>
                  <a:pt x="588" y="1112"/>
                  <a:pt x="575" y="1080"/>
                  <a:pt x="555" y="1055"/>
                </a:cubicBezTo>
                <a:cubicBezTo>
                  <a:pt x="545" y="1055"/>
                  <a:pt x="526" y="1055"/>
                  <a:pt x="516" y="1055"/>
                </a:cubicBezTo>
                <a:cubicBezTo>
                  <a:pt x="493" y="1033"/>
                  <a:pt x="472" y="1001"/>
                  <a:pt x="435" y="1003"/>
                </a:cubicBezTo>
                <a:cubicBezTo>
                  <a:pt x="428" y="1021"/>
                  <a:pt x="414" y="1032"/>
                  <a:pt x="401" y="1044"/>
                </a:cubicBezTo>
                <a:cubicBezTo>
                  <a:pt x="406" y="1071"/>
                  <a:pt x="415" y="1097"/>
                  <a:pt x="425" y="1123"/>
                </a:cubicBezTo>
                <a:cubicBezTo>
                  <a:pt x="436" y="1113"/>
                  <a:pt x="446" y="1102"/>
                  <a:pt x="455" y="1090"/>
                </a:cubicBezTo>
                <a:cubicBezTo>
                  <a:pt x="504" y="1092"/>
                  <a:pt x="544" y="1123"/>
                  <a:pt x="588" y="1143"/>
                </a:cubicBezTo>
                <a:cubicBezTo>
                  <a:pt x="664" y="1176"/>
                  <a:pt x="740" y="1207"/>
                  <a:pt x="816" y="1240"/>
                </a:cubicBezTo>
                <a:cubicBezTo>
                  <a:pt x="848" y="1253"/>
                  <a:pt x="878" y="1272"/>
                  <a:pt x="913" y="1276"/>
                </a:cubicBezTo>
                <a:cubicBezTo>
                  <a:pt x="973" y="1283"/>
                  <a:pt x="1029" y="1311"/>
                  <a:pt x="1090" y="1315"/>
                </a:cubicBezTo>
                <a:cubicBezTo>
                  <a:pt x="1186" y="1324"/>
                  <a:pt x="1281" y="1354"/>
                  <a:pt x="1378" y="1345"/>
                </a:cubicBezTo>
                <a:cubicBezTo>
                  <a:pt x="1428" y="1352"/>
                  <a:pt x="1477" y="1367"/>
                  <a:pt x="1528" y="1370"/>
                </a:cubicBezTo>
                <a:cubicBezTo>
                  <a:pt x="1543" y="1302"/>
                  <a:pt x="1564" y="1236"/>
                  <a:pt x="1566" y="1166"/>
                </a:cubicBezTo>
                <a:cubicBezTo>
                  <a:pt x="1576" y="1108"/>
                  <a:pt x="1584" y="1048"/>
                  <a:pt x="1567" y="990"/>
                </a:cubicBezTo>
                <a:cubicBezTo>
                  <a:pt x="1533" y="894"/>
                  <a:pt x="1547" y="791"/>
                  <a:pt x="1538" y="692"/>
                </a:cubicBezTo>
                <a:cubicBezTo>
                  <a:pt x="1529" y="627"/>
                  <a:pt x="1514" y="557"/>
                  <a:pt x="1542" y="495"/>
                </a:cubicBezTo>
                <a:cubicBezTo>
                  <a:pt x="1555" y="463"/>
                  <a:pt x="1586" y="444"/>
                  <a:pt x="1614" y="427"/>
                </a:cubicBezTo>
                <a:cubicBezTo>
                  <a:pt x="1604" y="380"/>
                  <a:pt x="1589" y="334"/>
                  <a:pt x="1566" y="292"/>
                </a:cubicBezTo>
                <a:cubicBezTo>
                  <a:pt x="1555" y="268"/>
                  <a:pt x="1525" y="264"/>
                  <a:pt x="1504" y="252"/>
                </a:cubicBezTo>
                <a:cubicBezTo>
                  <a:pt x="1617" y="189"/>
                  <a:pt x="1728" y="122"/>
                  <a:pt x="1845" y="70"/>
                </a:cubicBezTo>
                <a:cubicBezTo>
                  <a:pt x="1891" y="93"/>
                  <a:pt x="1896" y="156"/>
                  <a:pt x="1945" y="175"/>
                </a:cubicBezTo>
                <a:cubicBezTo>
                  <a:pt x="2019" y="207"/>
                  <a:pt x="2091" y="242"/>
                  <a:pt x="2163" y="279"/>
                </a:cubicBezTo>
                <a:cubicBezTo>
                  <a:pt x="2209" y="305"/>
                  <a:pt x="2260" y="315"/>
                  <a:pt x="2307" y="338"/>
                </a:cubicBezTo>
                <a:cubicBezTo>
                  <a:pt x="2349" y="367"/>
                  <a:pt x="2385" y="402"/>
                  <a:pt x="2425" y="433"/>
                </a:cubicBezTo>
                <a:cubicBezTo>
                  <a:pt x="2465" y="466"/>
                  <a:pt x="2524" y="460"/>
                  <a:pt x="2562" y="495"/>
                </a:cubicBezTo>
                <a:cubicBezTo>
                  <a:pt x="2584" y="524"/>
                  <a:pt x="2597" y="558"/>
                  <a:pt x="2617" y="588"/>
                </a:cubicBezTo>
                <a:cubicBezTo>
                  <a:pt x="2662" y="660"/>
                  <a:pt x="2715" y="732"/>
                  <a:pt x="2722" y="819"/>
                </a:cubicBezTo>
                <a:cubicBezTo>
                  <a:pt x="2744" y="930"/>
                  <a:pt x="2737" y="1043"/>
                  <a:pt x="2751" y="1154"/>
                </a:cubicBezTo>
                <a:cubicBezTo>
                  <a:pt x="2759" y="1220"/>
                  <a:pt x="2752" y="1290"/>
                  <a:pt x="2775" y="1354"/>
                </a:cubicBezTo>
                <a:cubicBezTo>
                  <a:pt x="2791" y="1397"/>
                  <a:pt x="2793" y="1445"/>
                  <a:pt x="2794" y="1491"/>
                </a:cubicBezTo>
                <a:cubicBezTo>
                  <a:pt x="2782" y="1551"/>
                  <a:pt x="2756" y="1607"/>
                  <a:pt x="2750" y="1667"/>
                </a:cubicBezTo>
                <a:cubicBezTo>
                  <a:pt x="2739" y="1768"/>
                  <a:pt x="2715" y="1866"/>
                  <a:pt x="2696" y="1965"/>
                </a:cubicBezTo>
                <a:cubicBezTo>
                  <a:pt x="2669" y="2070"/>
                  <a:pt x="2609" y="2164"/>
                  <a:pt x="2577" y="2268"/>
                </a:cubicBezTo>
                <a:cubicBezTo>
                  <a:pt x="2558" y="2329"/>
                  <a:pt x="2524" y="2404"/>
                  <a:pt x="2450" y="2407"/>
                </a:cubicBezTo>
                <a:cubicBezTo>
                  <a:pt x="2439" y="2424"/>
                  <a:pt x="2428" y="2441"/>
                  <a:pt x="2413" y="2454"/>
                </a:cubicBezTo>
                <a:cubicBezTo>
                  <a:pt x="2379" y="2483"/>
                  <a:pt x="2390" y="2533"/>
                  <a:pt x="2388" y="2573"/>
                </a:cubicBezTo>
                <a:cubicBezTo>
                  <a:pt x="2340" y="2575"/>
                  <a:pt x="2288" y="2560"/>
                  <a:pt x="2245" y="2588"/>
                </a:cubicBezTo>
                <a:cubicBezTo>
                  <a:pt x="2205" y="2611"/>
                  <a:pt x="2157" y="2611"/>
                  <a:pt x="2115" y="2629"/>
                </a:cubicBezTo>
                <a:cubicBezTo>
                  <a:pt x="2083" y="2643"/>
                  <a:pt x="2048" y="2645"/>
                  <a:pt x="2015" y="2656"/>
                </a:cubicBezTo>
                <a:cubicBezTo>
                  <a:pt x="1965" y="2672"/>
                  <a:pt x="1919" y="2702"/>
                  <a:pt x="1865" y="2707"/>
                </a:cubicBezTo>
                <a:cubicBezTo>
                  <a:pt x="1773" y="2721"/>
                  <a:pt x="1682" y="2742"/>
                  <a:pt x="1590" y="2753"/>
                </a:cubicBezTo>
                <a:cubicBezTo>
                  <a:pt x="1440" y="2746"/>
                  <a:pt x="1290" y="2721"/>
                  <a:pt x="1140" y="2737"/>
                </a:cubicBezTo>
                <a:cubicBezTo>
                  <a:pt x="973" y="2753"/>
                  <a:pt x="807" y="2722"/>
                  <a:pt x="641" y="2711"/>
                </a:cubicBezTo>
                <a:cubicBezTo>
                  <a:pt x="562" y="2708"/>
                  <a:pt x="486" y="2691"/>
                  <a:pt x="409" y="2676"/>
                </a:cubicBezTo>
                <a:cubicBezTo>
                  <a:pt x="378" y="2589"/>
                  <a:pt x="281" y="2559"/>
                  <a:pt x="200" y="2538"/>
                </a:cubicBezTo>
                <a:cubicBezTo>
                  <a:pt x="202" y="2485"/>
                  <a:pt x="229" y="2437"/>
                  <a:pt x="245" y="2387"/>
                </a:cubicBezTo>
                <a:cubicBezTo>
                  <a:pt x="262" y="2338"/>
                  <a:pt x="241" y="2284"/>
                  <a:pt x="215" y="2241"/>
                </a:cubicBezTo>
                <a:cubicBezTo>
                  <a:pt x="213" y="2121"/>
                  <a:pt x="216" y="2001"/>
                  <a:pt x="213" y="1882"/>
                </a:cubicBezTo>
                <a:cubicBezTo>
                  <a:pt x="193" y="1880"/>
                  <a:pt x="173" y="1879"/>
                  <a:pt x="153" y="1877"/>
                </a:cubicBezTo>
                <a:cubicBezTo>
                  <a:pt x="114" y="1843"/>
                  <a:pt x="102" y="1791"/>
                  <a:pt x="90" y="1742"/>
                </a:cubicBezTo>
                <a:cubicBezTo>
                  <a:pt x="69" y="1653"/>
                  <a:pt x="31" y="1569"/>
                  <a:pt x="3" y="1482"/>
                </a:cubicBezTo>
                <a:cubicBezTo>
                  <a:pt x="0" y="1378"/>
                  <a:pt x="0" y="1273"/>
                  <a:pt x="1" y="1169"/>
                </a:cubicBezTo>
                <a:cubicBezTo>
                  <a:pt x="0" y="1114"/>
                  <a:pt x="17" y="1061"/>
                  <a:pt x="15" y="1006"/>
                </a:cubicBezTo>
                <a:cubicBezTo>
                  <a:pt x="71" y="922"/>
                  <a:pt x="84" y="819"/>
                  <a:pt x="129" y="730"/>
                </a:cubicBezTo>
                <a:cubicBezTo>
                  <a:pt x="150" y="691"/>
                  <a:pt x="131" y="648"/>
                  <a:pt x="126" y="608"/>
                </a:cubicBezTo>
                <a:cubicBezTo>
                  <a:pt x="160" y="560"/>
                  <a:pt x="193" y="510"/>
                  <a:pt x="209" y="454"/>
                </a:cubicBezTo>
                <a:cubicBezTo>
                  <a:pt x="214" y="435"/>
                  <a:pt x="226" y="420"/>
                  <a:pt x="237" y="405"/>
                </a:cubicBezTo>
                <a:cubicBezTo>
                  <a:pt x="236" y="353"/>
                  <a:pt x="277" y="318"/>
                  <a:pt x="292" y="272"/>
                </a:cubicBezTo>
                <a:cubicBezTo>
                  <a:pt x="344" y="226"/>
                  <a:pt x="424" y="217"/>
                  <a:pt x="463" y="154"/>
                </a:cubicBezTo>
                <a:cubicBezTo>
                  <a:pt x="622" y="151"/>
                  <a:pt x="783" y="148"/>
                  <a:pt x="939" y="112"/>
                </a:cubicBezTo>
                <a:cubicBezTo>
                  <a:pt x="999" y="99"/>
                  <a:pt x="1056" y="76"/>
                  <a:pt x="1114" y="57"/>
                </a:cubicBezTo>
                <a:close/>
                <a:moveTo>
                  <a:pt x="1727" y="1447"/>
                </a:moveTo>
                <a:cubicBezTo>
                  <a:pt x="1725" y="1545"/>
                  <a:pt x="1732" y="1647"/>
                  <a:pt x="1703" y="1741"/>
                </a:cubicBezTo>
                <a:cubicBezTo>
                  <a:pt x="1653" y="1787"/>
                  <a:pt x="1577" y="1794"/>
                  <a:pt x="1513" y="1815"/>
                </a:cubicBezTo>
                <a:cubicBezTo>
                  <a:pt x="1596" y="1812"/>
                  <a:pt x="1668" y="1767"/>
                  <a:pt x="1742" y="1735"/>
                </a:cubicBezTo>
                <a:cubicBezTo>
                  <a:pt x="1759" y="1741"/>
                  <a:pt x="1776" y="1747"/>
                  <a:pt x="1793" y="1753"/>
                </a:cubicBezTo>
                <a:cubicBezTo>
                  <a:pt x="1865" y="1727"/>
                  <a:pt x="1941" y="1705"/>
                  <a:pt x="2019" y="1713"/>
                </a:cubicBezTo>
                <a:cubicBezTo>
                  <a:pt x="2045" y="1693"/>
                  <a:pt x="2076" y="1683"/>
                  <a:pt x="2108" y="1677"/>
                </a:cubicBezTo>
                <a:cubicBezTo>
                  <a:pt x="2105" y="1640"/>
                  <a:pt x="2092" y="1593"/>
                  <a:pt x="2051" y="1583"/>
                </a:cubicBezTo>
                <a:cubicBezTo>
                  <a:pt x="1939" y="1547"/>
                  <a:pt x="1837" y="1488"/>
                  <a:pt x="1727" y="1447"/>
                </a:cubicBezTo>
                <a:close/>
                <a:moveTo>
                  <a:pt x="1359" y="1827"/>
                </a:moveTo>
                <a:cubicBezTo>
                  <a:pt x="1244" y="1841"/>
                  <a:pt x="1130" y="1864"/>
                  <a:pt x="1014" y="1870"/>
                </a:cubicBezTo>
                <a:cubicBezTo>
                  <a:pt x="966" y="1874"/>
                  <a:pt x="925" y="1900"/>
                  <a:pt x="879" y="1909"/>
                </a:cubicBezTo>
                <a:cubicBezTo>
                  <a:pt x="845" y="1919"/>
                  <a:pt x="817" y="1960"/>
                  <a:pt x="779" y="1946"/>
                </a:cubicBezTo>
                <a:cubicBezTo>
                  <a:pt x="703" y="1911"/>
                  <a:pt x="618" y="1934"/>
                  <a:pt x="538" y="1932"/>
                </a:cubicBezTo>
                <a:cubicBezTo>
                  <a:pt x="579" y="1976"/>
                  <a:pt x="631" y="2010"/>
                  <a:pt x="689" y="2029"/>
                </a:cubicBezTo>
                <a:cubicBezTo>
                  <a:pt x="741" y="2050"/>
                  <a:pt x="801" y="2044"/>
                  <a:pt x="850" y="2075"/>
                </a:cubicBezTo>
                <a:cubicBezTo>
                  <a:pt x="830" y="2127"/>
                  <a:pt x="813" y="2180"/>
                  <a:pt x="793" y="2231"/>
                </a:cubicBezTo>
                <a:cubicBezTo>
                  <a:pt x="778" y="2271"/>
                  <a:pt x="754" y="2307"/>
                  <a:pt x="750" y="2350"/>
                </a:cubicBezTo>
                <a:cubicBezTo>
                  <a:pt x="826" y="2423"/>
                  <a:pt x="898" y="2500"/>
                  <a:pt x="973" y="2574"/>
                </a:cubicBezTo>
                <a:cubicBezTo>
                  <a:pt x="1094" y="2525"/>
                  <a:pt x="1216" y="2475"/>
                  <a:pt x="1337" y="2426"/>
                </a:cubicBezTo>
                <a:cubicBezTo>
                  <a:pt x="1341" y="2414"/>
                  <a:pt x="1345" y="2403"/>
                  <a:pt x="1349" y="2391"/>
                </a:cubicBezTo>
                <a:cubicBezTo>
                  <a:pt x="1417" y="2382"/>
                  <a:pt x="1485" y="2370"/>
                  <a:pt x="1554" y="2380"/>
                </a:cubicBezTo>
                <a:cubicBezTo>
                  <a:pt x="1632" y="2390"/>
                  <a:pt x="1709" y="2408"/>
                  <a:pt x="1788" y="2414"/>
                </a:cubicBezTo>
                <a:cubicBezTo>
                  <a:pt x="1890" y="2427"/>
                  <a:pt x="1990" y="2456"/>
                  <a:pt x="2091" y="2478"/>
                </a:cubicBezTo>
                <a:cubicBezTo>
                  <a:pt x="2206" y="2496"/>
                  <a:pt x="2313" y="2432"/>
                  <a:pt x="2426" y="2433"/>
                </a:cubicBezTo>
                <a:cubicBezTo>
                  <a:pt x="2429" y="2426"/>
                  <a:pt x="2436" y="2413"/>
                  <a:pt x="2439" y="2406"/>
                </a:cubicBezTo>
                <a:cubicBezTo>
                  <a:pt x="2319" y="2416"/>
                  <a:pt x="2198" y="2459"/>
                  <a:pt x="2078" y="2434"/>
                </a:cubicBezTo>
                <a:cubicBezTo>
                  <a:pt x="1923" y="2413"/>
                  <a:pt x="1768" y="2389"/>
                  <a:pt x="1614" y="2365"/>
                </a:cubicBezTo>
                <a:cubicBezTo>
                  <a:pt x="1531" y="2351"/>
                  <a:pt x="1448" y="2363"/>
                  <a:pt x="1365" y="2366"/>
                </a:cubicBezTo>
                <a:cubicBezTo>
                  <a:pt x="1324" y="2355"/>
                  <a:pt x="1284" y="2341"/>
                  <a:pt x="1242" y="2335"/>
                </a:cubicBezTo>
                <a:cubicBezTo>
                  <a:pt x="1182" y="2328"/>
                  <a:pt x="1137" y="2287"/>
                  <a:pt x="1083" y="2265"/>
                </a:cubicBezTo>
                <a:cubicBezTo>
                  <a:pt x="1027" y="2257"/>
                  <a:pt x="968" y="2257"/>
                  <a:pt x="917" y="2228"/>
                </a:cubicBezTo>
                <a:cubicBezTo>
                  <a:pt x="890" y="2131"/>
                  <a:pt x="891" y="2028"/>
                  <a:pt x="906" y="1929"/>
                </a:cubicBezTo>
                <a:cubicBezTo>
                  <a:pt x="910" y="1901"/>
                  <a:pt x="943" y="1899"/>
                  <a:pt x="965" y="1894"/>
                </a:cubicBezTo>
                <a:cubicBezTo>
                  <a:pt x="1145" y="1866"/>
                  <a:pt x="1325" y="1848"/>
                  <a:pt x="1504" y="1822"/>
                </a:cubicBezTo>
                <a:cubicBezTo>
                  <a:pt x="1456" y="1816"/>
                  <a:pt x="1407" y="1816"/>
                  <a:pt x="1359" y="1827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25"/>
          <p:cNvSpPr>
            <a:spLocks/>
          </p:cNvSpPr>
          <p:nvPr/>
        </p:nvSpPr>
        <p:spPr bwMode="auto">
          <a:xfrm>
            <a:off x="4146550" y="3506788"/>
            <a:ext cx="311150" cy="622300"/>
          </a:xfrm>
          <a:custGeom>
            <a:avLst/>
            <a:gdLst>
              <a:gd name="T0" fmla="*/ 309 w 813"/>
              <a:gd name="T1" fmla="*/ 299 h 1634"/>
              <a:gd name="T2" fmla="*/ 579 w 813"/>
              <a:gd name="T3" fmla="*/ 0 h 1634"/>
              <a:gd name="T4" fmla="*/ 638 w 813"/>
              <a:gd name="T5" fmla="*/ 129 h 1634"/>
              <a:gd name="T6" fmla="*/ 771 w 813"/>
              <a:gd name="T7" fmla="*/ 531 h 1634"/>
              <a:gd name="T8" fmla="*/ 796 w 813"/>
              <a:gd name="T9" fmla="*/ 906 h 1634"/>
              <a:gd name="T10" fmla="*/ 740 w 813"/>
              <a:gd name="T11" fmla="*/ 1307 h 1634"/>
              <a:gd name="T12" fmla="*/ 754 w 813"/>
              <a:gd name="T13" fmla="*/ 1524 h 1634"/>
              <a:gd name="T14" fmla="*/ 572 w 813"/>
              <a:gd name="T15" fmla="*/ 1634 h 1634"/>
              <a:gd name="T16" fmla="*/ 487 w 813"/>
              <a:gd name="T17" fmla="*/ 1521 h 1634"/>
              <a:gd name="T18" fmla="*/ 403 w 813"/>
              <a:gd name="T19" fmla="*/ 1420 h 1634"/>
              <a:gd name="T20" fmla="*/ 311 w 813"/>
              <a:gd name="T21" fmla="*/ 1443 h 1634"/>
              <a:gd name="T22" fmla="*/ 285 w 813"/>
              <a:gd name="T23" fmla="*/ 1314 h 1634"/>
              <a:gd name="T24" fmla="*/ 141 w 813"/>
              <a:gd name="T25" fmla="*/ 1164 h 1634"/>
              <a:gd name="T26" fmla="*/ 102 w 813"/>
              <a:gd name="T27" fmla="*/ 993 h 1634"/>
              <a:gd name="T28" fmla="*/ 27 w 813"/>
              <a:gd name="T29" fmla="*/ 854 h 1634"/>
              <a:gd name="T30" fmla="*/ 0 w 813"/>
              <a:gd name="T31" fmla="*/ 768 h 1634"/>
              <a:gd name="T32" fmla="*/ 112 w 813"/>
              <a:gd name="T33" fmla="*/ 664 h 1634"/>
              <a:gd name="T34" fmla="*/ 309 w 813"/>
              <a:gd name="T35" fmla="*/ 299 h 1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13" h="1634">
                <a:moveTo>
                  <a:pt x="309" y="299"/>
                </a:moveTo>
                <a:cubicBezTo>
                  <a:pt x="372" y="180"/>
                  <a:pt x="456" y="65"/>
                  <a:pt x="579" y="0"/>
                </a:cubicBezTo>
                <a:cubicBezTo>
                  <a:pt x="609" y="37"/>
                  <a:pt x="617" y="87"/>
                  <a:pt x="638" y="129"/>
                </a:cubicBezTo>
                <a:cubicBezTo>
                  <a:pt x="690" y="260"/>
                  <a:pt x="762" y="387"/>
                  <a:pt x="771" y="531"/>
                </a:cubicBezTo>
                <a:cubicBezTo>
                  <a:pt x="780" y="656"/>
                  <a:pt x="813" y="780"/>
                  <a:pt x="796" y="906"/>
                </a:cubicBezTo>
                <a:cubicBezTo>
                  <a:pt x="796" y="1042"/>
                  <a:pt x="760" y="1173"/>
                  <a:pt x="740" y="1307"/>
                </a:cubicBezTo>
                <a:cubicBezTo>
                  <a:pt x="731" y="1379"/>
                  <a:pt x="746" y="1452"/>
                  <a:pt x="754" y="1524"/>
                </a:cubicBezTo>
                <a:cubicBezTo>
                  <a:pt x="691" y="1557"/>
                  <a:pt x="638" y="1607"/>
                  <a:pt x="572" y="1634"/>
                </a:cubicBezTo>
                <a:cubicBezTo>
                  <a:pt x="544" y="1596"/>
                  <a:pt x="510" y="1563"/>
                  <a:pt x="487" y="1521"/>
                </a:cubicBezTo>
                <a:cubicBezTo>
                  <a:pt x="464" y="1484"/>
                  <a:pt x="443" y="1441"/>
                  <a:pt x="403" y="1420"/>
                </a:cubicBezTo>
                <a:cubicBezTo>
                  <a:pt x="370" y="1413"/>
                  <a:pt x="341" y="1434"/>
                  <a:pt x="311" y="1443"/>
                </a:cubicBezTo>
                <a:cubicBezTo>
                  <a:pt x="298" y="1401"/>
                  <a:pt x="295" y="1357"/>
                  <a:pt x="285" y="1314"/>
                </a:cubicBezTo>
                <a:cubicBezTo>
                  <a:pt x="264" y="1245"/>
                  <a:pt x="209" y="1188"/>
                  <a:pt x="141" y="1164"/>
                </a:cubicBezTo>
                <a:cubicBezTo>
                  <a:pt x="125" y="1108"/>
                  <a:pt x="99" y="1053"/>
                  <a:pt x="102" y="993"/>
                </a:cubicBezTo>
                <a:cubicBezTo>
                  <a:pt x="102" y="937"/>
                  <a:pt x="75" y="883"/>
                  <a:pt x="27" y="854"/>
                </a:cubicBezTo>
                <a:cubicBezTo>
                  <a:pt x="32" y="822"/>
                  <a:pt x="15" y="795"/>
                  <a:pt x="0" y="768"/>
                </a:cubicBezTo>
                <a:cubicBezTo>
                  <a:pt x="40" y="735"/>
                  <a:pt x="88" y="711"/>
                  <a:pt x="112" y="664"/>
                </a:cubicBezTo>
                <a:cubicBezTo>
                  <a:pt x="181" y="544"/>
                  <a:pt x="244" y="421"/>
                  <a:pt x="309" y="299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26"/>
          <p:cNvSpPr>
            <a:spLocks/>
          </p:cNvSpPr>
          <p:nvPr/>
        </p:nvSpPr>
        <p:spPr bwMode="auto">
          <a:xfrm>
            <a:off x="4983163" y="3529013"/>
            <a:ext cx="265113" cy="631825"/>
          </a:xfrm>
          <a:custGeom>
            <a:avLst/>
            <a:gdLst>
              <a:gd name="T0" fmla="*/ 148 w 694"/>
              <a:gd name="T1" fmla="*/ 71 h 1661"/>
              <a:gd name="T2" fmla="*/ 197 w 694"/>
              <a:gd name="T3" fmla="*/ 0 h 1661"/>
              <a:gd name="T4" fmla="*/ 131 w 694"/>
              <a:gd name="T5" fmla="*/ 207 h 1661"/>
              <a:gd name="T6" fmla="*/ 265 w 694"/>
              <a:gd name="T7" fmla="*/ 73 h 1661"/>
              <a:gd name="T8" fmla="*/ 426 w 694"/>
              <a:gd name="T9" fmla="*/ 403 h 1661"/>
              <a:gd name="T10" fmla="*/ 520 w 694"/>
              <a:gd name="T11" fmla="*/ 512 h 1661"/>
              <a:gd name="T12" fmla="*/ 626 w 694"/>
              <a:gd name="T13" fmla="*/ 847 h 1661"/>
              <a:gd name="T14" fmla="*/ 670 w 694"/>
              <a:gd name="T15" fmla="*/ 888 h 1661"/>
              <a:gd name="T16" fmla="*/ 677 w 694"/>
              <a:gd name="T17" fmla="*/ 1047 h 1661"/>
              <a:gd name="T18" fmla="*/ 556 w 694"/>
              <a:gd name="T19" fmla="*/ 1249 h 1661"/>
              <a:gd name="T20" fmla="*/ 495 w 694"/>
              <a:gd name="T21" fmla="*/ 1497 h 1661"/>
              <a:gd name="T22" fmla="*/ 452 w 694"/>
              <a:gd name="T23" fmla="*/ 1661 h 1661"/>
              <a:gd name="T24" fmla="*/ 375 w 694"/>
              <a:gd name="T25" fmla="*/ 1605 h 1661"/>
              <a:gd name="T26" fmla="*/ 262 w 694"/>
              <a:gd name="T27" fmla="*/ 1480 h 1661"/>
              <a:gd name="T28" fmla="*/ 176 w 694"/>
              <a:gd name="T29" fmla="*/ 1253 h 1661"/>
              <a:gd name="T30" fmla="*/ 43 w 694"/>
              <a:gd name="T31" fmla="*/ 972 h 1661"/>
              <a:gd name="T32" fmla="*/ 34 w 694"/>
              <a:gd name="T33" fmla="*/ 585 h 1661"/>
              <a:gd name="T34" fmla="*/ 79 w 694"/>
              <a:gd name="T35" fmla="*/ 291 h 1661"/>
              <a:gd name="T36" fmla="*/ 148 w 694"/>
              <a:gd name="T37" fmla="*/ 71 h 16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94" h="1661">
                <a:moveTo>
                  <a:pt x="148" y="71"/>
                </a:moveTo>
                <a:cubicBezTo>
                  <a:pt x="150" y="40"/>
                  <a:pt x="174" y="18"/>
                  <a:pt x="197" y="0"/>
                </a:cubicBezTo>
                <a:cubicBezTo>
                  <a:pt x="217" y="74"/>
                  <a:pt x="188" y="157"/>
                  <a:pt x="131" y="207"/>
                </a:cubicBezTo>
                <a:cubicBezTo>
                  <a:pt x="191" y="180"/>
                  <a:pt x="231" y="126"/>
                  <a:pt x="265" y="73"/>
                </a:cubicBezTo>
                <a:cubicBezTo>
                  <a:pt x="308" y="189"/>
                  <a:pt x="374" y="293"/>
                  <a:pt x="426" y="403"/>
                </a:cubicBezTo>
                <a:cubicBezTo>
                  <a:pt x="448" y="446"/>
                  <a:pt x="482" y="482"/>
                  <a:pt x="520" y="512"/>
                </a:cubicBezTo>
                <a:cubicBezTo>
                  <a:pt x="556" y="623"/>
                  <a:pt x="581" y="739"/>
                  <a:pt x="626" y="847"/>
                </a:cubicBezTo>
                <a:cubicBezTo>
                  <a:pt x="632" y="868"/>
                  <a:pt x="653" y="876"/>
                  <a:pt x="670" y="888"/>
                </a:cubicBezTo>
                <a:cubicBezTo>
                  <a:pt x="694" y="939"/>
                  <a:pt x="668" y="994"/>
                  <a:pt x="677" y="1047"/>
                </a:cubicBezTo>
                <a:cubicBezTo>
                  <a:pt x="583" y="1059"/>
                  <a:pt x="560" y="1170"/>
                  <a:pt x="556" y="1249"/>
                </a:cubicBezTo>
                <a:cubicBezTo>
                  <a:pt x="561" y="1338"/>
                  <a:pt x="477" y="1407"/>
                  <a:pt x="495" y="1497"/>
                </a:cubicBezTo>
                <a:cubicBezTo>
                  <a:pt x="503" y="1555"/>
                  <a:pt x="492" y="1617"/>
                  <a:pt x="452" y="1661"/>
                </a:cubicBezTo>
                <a:cubicBezTo>
                  <a:pt x="431" y="1636"/>
                  <a:pt x="403" y="1620"/>
                  <a:pt x="375" y="1605"/>
                </a:cubicBezTo>
                <a:cubicBezTo>
                  <a:pt x="340" y="1561"/>
                  <a:pt x="284" y="1534"/>
                  <a:pt x="262" y="1480"/>
                </a:cubicBezTo>
                <a:cubicBezTo>
                  <a:pt x="242" y="1402"/>
                  <a:pt x="227" y="1319"/>
                  <a:pt x="176" y="1253"/>
                </a:cubicBezTo>
                <a:cubicBezTo>
                  <a:pt x="112" y="1170"/>
                  <a:pt x="73" y="1072"/>
                  <a:pt x="43" y="972"/>
                </a:cubicBezTo>
                <a:cubicBezTo>
                  <a:pt x="0" y="847"/>
                  <a:pt x="15" y="712"/>
                  <a:pt x="34" y="585"/>
                </a:cubicBezTo>
                <a:cubicBezTo>
                  <a:pt x="50" y="487"/>
                  <a:pt x="56" y="388"/>
                  <a:pt x="79" y="291"/>
                </a:cubicBezTo>
                <a:cubicBezTo>
                  <a:pt x="96" y="216"/>
                  <a:pt x="140" y="149"/>
                  <a:pt x="148" y="71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27"/>
          <p:cNvSpPr>
            <a:spLocks/>
          </p:cNvSpPr>
          <p:nvPr/>
        </p:nvSpPr>
        <p:spPr bwMode="auto">
          <a:xfrm>
            <a:off x="7181850" y="3703638"/>
            <a:ext cx="663575" cy="546100"/>
          </a:xfrm>
          <a:custGeom>
            <a:avLst/>
            <a:gdLst>
              <a:gd name="T0" fmla="*/ 807 w 1741"/>
              <a:gd name="T1" fmla="*/ 0 h 1433"/>
              <a:gd name="T2" fmla="*/ 1376 w 1741"/>
              <a:gd name="T3" fmla="*/ 562 h 1433"/>
              <a:gd name="T4" fmla="*/ 1741 w 1741"/>
              <a:gd name="T5" fmla="*/ 965 h 1433"/>
              <a:gd name="T6" fmla="*/ 1633 w 1741"/>
              <a:gd name="T7" fmla="*/ 1062 h 1433"/>
              <a:gd name="T8" fmla="*/ 1565 w 1741"/>
              <a:gd name="T9" fmla="*/ 1079 h 1433"/>
              <a:gd name="T10" fmla="*/ 1402 w 1741"/>
              <a:gd name="T11" fmla="*/ 1233 h 1433"/>
              <a:gd name="T12" fmla="*/ 1218 w 1741"/>
              <a:gd name="T13" fmla="*/ 1345 h 1433"/>
              <a:gd name="T14" fmla="*/ 1118 w 1741"/>
              <a:gd name="T15" fmla="*/ 1406 h 1433"/>
              <a:gd name="T16" fmla="*/ 1026 w 1741"/>
              <a:gd name="T17" fmla="*/ 1405 h 1433"/>
              <a:gd name="T18" fmla="*/ 799 w 1741"/>
              <a:gd name="T19" fmla="*/ 1378 h 1433"/>
              <a:gd name="T20" fmla="*/ 576 w 1741"/>
              <a:gd name="T21" fmla="*/ 1433 h 1433"/>
              <a:gd name="T22" fmla="*/ 364 w 1741"/>
              <a:gd name="T23" fmla="*/ 1210 h 1433"/>
              <a:gd name="T24" fmla="*/ 426 w 1741"/>
              <a:gd name="T25" fmla="*/ 1099 h 1433"/>
              <a:gd name="T26" fmla="*/ 417 w 1741"/>
              <a:gd name="T27" fmla="*/ 1041 h 1433"/>
              <a:gd name="T28" fmla="*/ 474 w 1741"/>
              <a:gd name="T29" fmla="*/ 977 h 1433"/>
              <a:gd name="T30" fmla="*/ 375 w 1741"/>
              <a:gd name="T31" fmla="*/ 940 h 1433"/>
              <a:gd name="T32" fmla="*/ 375 w 1741"/>
              <a:gd name="T33" fmla="*/ 828 h 1433"/>
              <a:gd name="T34" fmla="*/ 290 w 1741"/>
              <a:gd name="T35" fmla="*/ 841 h 1433"/>
              <a:gd name="T36" fmla="*/ 264 w 1741"/>
              <a:gd name="T37" fmla="*/ 788 h 1433"/>
              <a:gd name="T38" fmla="*/ 63 w 1741"/>
              <a:gd name="T39" fmla="*/ 903 h 1433"/>
              <a:gd name="T40" fmla="*/ 0 w 1741"/>
              <a:gd name="T41" fmla="*/ 839 h 1433"/>
              <a:gd name="T42" fmla="*/ 83 w 1741"/>
              <a:gd name="T43" fmla="*/ 747 h 1433"/>
              <a:gd name="T44" fmla="*/ 328 w 1741"/>
              <a:gd name="T45" fmla="*/ 503 h 1433"/>
              <a:gd name="T46" fmla="*/ 807 w 1741"/>
              <a:gd name="T47" fmla="*/ 0 h 1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741" h="1433">
                <a:moveTo>
                  <a:pt x="807" y="0"/>
                </a:moveTo>
                <a:cubicBezTo>
                  <a:pt x="996" y="188"/>
                  <a:pt x="1186" y="375"/>
                  <a:pt x="1376" y="562"/>
                </a:cubicBezTo>
                <a:cubicBezTo>
                  <a:pt x="1506" y="688"/>
                  <a:pt x="1626" y="825"/>
                  <a:pt x="1741" y="965"/>
                </a:cubicBezTo>
                <a:cubicBezTo>
                  <a:pt x="1705" y="997"/>
                  <a:pt x="1664" y="1025"/>
                  <a:pt x="1633" y="1062"/>
                </a:cubicBezTo>
                <a:cubicBezTo>
                  <a:pt x="1609" y="1064"/>
                  <a:pt x="1583" y="1061"/>
                  <a:pt x="1565" y="1079"/>
                </a:cubicBezTo>
                <a:cubicBezTo>
                  <a:pt x="1507" y="1126"/>
                  <a:pt x="1424" y="1154"/>
                  <a:pt x="1402" y="1233"/>
                </a:cubicBezTo>
                <a:cubicBezTo>
                  <a:pt x="1330" y="1253"/>
                  <a:pt x="1280" y="1309"/>
                  <a:pt x="1218" y="1345"/>
                </a:cubicBezTo>
                <a:cubicBezTo>
                  <a:pt x="1184" y="1365"/>
                  <a:pt x="1152" y="1386"/>
                  <a:pt x="1118" y="1406"/>
                </a:cubicBezTo>
                <a:cubicBezTo>
                  <a:pt x="1091" y="1425"/>
                  <a:pt x="1057" y="1406"/>
                  <a:pt x="1026" y="1405"/>
                </a:cubicBezTo>
                <a:cubicBezTo>
                  <a:pt x="950" y="1399"/>
                  <a:pt x="875" y="1387"/>
                  <a:pt x="799" y="1378"/>
                </a:cubicBezTo>
                <a:cubicBezTo>
                  <a:pt x="724" y="1398"/>
                  <a:pt x="642" y="1385"/>
                  <a:pt x="576" y="1433"/>
                </a:cubicBezTo>
                <a:cubicBezTo>
                  <a:pt x="504" y="1360"/>
                  <a:pt x="433" y="1286"/>
                  <a:pt x="364" y="1210"/>
                </a:cubicBezTo>
                <a:cubicBezTo>
                  <a:pt x="366" y="1168"/>
                  <a:pt x="416" y="1141"/>
                  <a:pt x="426" y="1099"/>
                </a:cubicBezTo>
                <a:cubicBezTo>
                  <a:pt x="432" y="1079"/>
                  <a:pt x="422" y="1060"/>
                  <a:pt x="417" y="1041"/>
                </a:cubicBezTo>
                <a:cubicBezTo>
                  <a:pt x="438" y="1022"/>
                  <a:pt x="458" y="1001"/>
                  <a:pt x="474" y="977"/>
                </a:cubicBezTo>
                <a:cubicBezTo>
                  <a:pt x="460" y="936"/>
                  <a:pt x="415" y="904"/>
                  <a:pt x="375" y="940"/>
                </a:cubicBezTo>
                <a:cubicBezTo>
                  <a:pt x="420" y="917"/>
                  <a:pt x="416" y="851"/>
                  <a:pt x="375" y="828"/>
                </a:cubicBezTo>
                <a:cubicBezTo>
                  <a:pt x="346" y="818"/>
                  <a:pt x="316" y="827"/>
                  <a:pt x="290" y="841"/>
                </a:cubicBezTo>
                <a:cubicBezTo>
                  <a:pt x="286" y="821"/>
                  <a:pt x="276" y="804"/>
                  <a:pt x="264" y="788"/>
                </a:cubicBezTo>
                <a:cubicBezTo>
                  <a:pt x="185" y="799"/>
                  <a:pt x="131" y="866"/>
                  <a:pt x="63" y="903"/>
                </a:cubicBezTo>
                <a:cubicBezTo>
                  <a:pt x="41" y="882"/>
                  <a:pt x="20" y="861"/>
                  <a:pt x="0" y="839"/>
                </a:cubicBezTo>
                <a:cubicBezTo>
                  <a:pt x="10" y="797"/>
                  <a:pt x="52" y="774"/>
                  <a:pt x="83" y="747"/>
                </a:cubicBezTo>
                <a:cubicBezTo>
                  <a:pt x="174" y="676"/>
                  <a:pt x="246" y="584"/>
                  <a:pt x="328" y="503"/>
                </a:cubicBezTo>
                <a:cubicBezTo>
                  <a:pt x="487" y="335"/>
                  <a:pt x="648" y="169"/>
                  <a:pt x="807" y="0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28"/>
          <p:cNvSpPr>
            <a:spLocks/>
          </p:cNvSpPr>
          <p:nvPr/>
        </p:nvSpPr>
        <p:spPr bwMode="auto">
          <a:xfrm>
            <a:off x="7800975" y="3802063"/>
            <a:ext cx="136525" cy="261938"/>
          </a:xfrm>
          <a:custGeom>
            <a:avLst/>
            <a:gdLst>
              <a:gd name="T0" fmla="*/ 143 w 360"/>
              <a:gd name="T1" fmla="*/ 0 h 688"/>
              <a:gd name="T2" fmla="*/ 240 w 360"/>
              <a:gd name="T3" fmla="*/ 170 h 688"/>
              <a:gd name="T4" fmla="*/ 272 w 360"/>
              <a:gd name="T5" fmla="*/ 363 h 688"/>
              <a:gd name="T6" fmla="*/ 355 w 360"/>
              <a:gd name="T7" fmla="*/ 456 h 688"/>
              <a:gd name="T8" fmla="*/ 330 w 360"/>
              <a:gd name="T9" fmla="*/ 496 h 688"/>
              <a:gd name="T10" fmla="*/ 130 w 360"/>
              <a:gd name="T11" fmla="*/ 688 h 688"/>
              <a:gd name="T12" fmla="*/ 0 w 360"/>
              <a:gd name="T13" fmla="*/ 541 h 688"/>
              <a:gd name="T14" fmla="*/ 47 w 360"/>
              <a:gd name="T15" fmla="*/ 381 h 688"/>
              <a:gd name="T16" fmla="*/ 143 w 360"/>
              <a:gd name="T17" fmla="*/ 0 h 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0" h="688">
                <a:moveTo>
                  <a:pt x="143" y="0"/>
                </a:moveTo>
                <a:cubicBezTo>
                  <a:pt x="174" y="58"/>
                  <a:pt x="211" y="111"/>
                  <a:pt x="240" y="170"/>
                </a:cubicBezTo>
                <a:cubicBezTo>
                  <a:pt x="270" y="229"/>
                  <a:pt x="266" y="298"/>
                  <a:pt x="272" y="363"/>
                </a:cubicBezTo>
                <a:cubicBezTo>
                  <a:pt x="288" y="403"/>
                  <a:pt x="328" y="425"/>
                  <a:pt x="355" y="456"/>
                </a:cubicBezTo>
                <a:cubicBezTo>
                  <a:pt x="360" y="474"/>
                  <a:pt x="339" y="484"/>
                  <a:pt x="330" y="496"/>
                </a:cubicBezTo>
                <a:cubicBezTo>
                  <a:pt x="259" y="556"/>
                  <a:pt x="214" y="644"/>
                  <a:pt x="130" y="688"/>
                </a:cubicBezTo>
                <a:cubicBezTo>
                  <a:pt x="87" y="638"/>
                  <a:pt x="41" y="592"/>
                  <a:pt x="0" y="541"/>
                </a:cubicBezTo>
                <a:cubicBezTo>
                  <a:pt x="8" y="485"/>
                  <a:pt x="33" y="435"/>
                  <a:pt x="47" y="381"/>
                </a:cubicBezTo>
                <a:cubicBezTo>
                  <a:pt x="79" y="254"/>
                  <a:pt x="111" y="127"/>
                  <a:pt x="143" y="0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29"/>
          <p:cNvSpPr>
            <a:spLocks/>
          </p:cNvSpPr>
          <p:nvPr/>
        </p:nvSpPr>
        <p:spPr bwMode="auto">
          <a:xfrm>
            <a:off x="3192463" y="3871913"/>
            <a:ext cx="333375" cy="280988"/>
          </a:xfrm>
          <a:custGeom>
            <a:avLst/>
            <a:gdLst>
              <a:gd name="T0" fmla="*/ 193 w 875"/>
              <a:gd name="T1" fmla="*/ 94 h 737"/>
              <a:gd name="T2" fmla="*/ 654 w 875"/>
              <a:gd name="T3" fmla="*/ 21 h 737"/>
              <a:gd name="T4" fmla="*/ 682 w 875"/>
              <a:gd name="T5" fmla="*/ 70 h 737"/>
              <a:gd name="T6" fmla="*/ 785 w 875"/>
              <a:gd name="T7" fmla="*/ 356 h 737"/>
              <a:gd name="T8" fmla="*/ 875 w 875"/>
              <a:gd name="T9" fmla="*/ 654 h 737"/>
              <a:gd name="T10" fmla="*/ 0 w 875"/>
              <a:gd name="T11" fmla="*/ 712 h 737"/>
              <a:gd name="T12" fmla="*/ 64 w 875"/>
              <a:gd name="T13" fmla="*/ 456 h 737"/>
              <a:gd name="T14" fmla="*/ 134 w 875"/>
              <a:gd name="T15" fmla="*/ 32 h 737"/>
              <a:gd name="T16" fmla="*/ 193 w 875"/>
              <a:gd name="T17" fmla="*/ 94 h 7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75" h="737">
                <a:moveTo>
                  <a:pt x="193" y="94"/>
                </a:moveTo>
                <a:cubicBezTo>
                  <a:pt x="349" y="90"/>
                  <a:pt x="495" y="0"/>
                  <a:pt x="654" y="21"/>
                </a:cubicBezTo>
                <a:cubicBezTo>
                  <a:pt x="668" y="33"/>
                  <a:pt x="674" y="53"/>
                  <a:pt x="682" y="70"/>
                </a:cubicBezTo>
                <a:cubicBezTo>
                  <a:pt x="719" y="164"/>
                  <a:pt x="757" y="258"/>
                  <a:pt x="785" y="356"/>
                </a:cubicBezTo>
                <a:cubicBezTo>
                  <a:pt x="814" y="455"/>
                  <a:pt x="862" y="550"/>
                  <a:pt x="875" y="654"/>
                </a:cubicBezTo>
                <a:cubicBezTo>
                  <a:pt x="591" y="737"/>
                  <a:pt x="292" y="708"/>
                  <a:pt x="0" y="712"/>
                </a:cubicBezTo>
                <a:cubicBezTo>
                  <a:pt x="32" y="630"/>
                  <a:pt x="41" y="541"/>
                  <a:pt x="64" y="456"/>
                </a:cubicBezTo>
                <a:cubicBezTo>
                  <a:pt x="98" y="317"/>
                  <a:pt x="134" y="176"/>
                  <a:pt x="134" y="32"/>
                </a:cubicBezTo>
                <a:cubicBezTo>
                  <a:pt x="154" y="52"/>
                  <a:pt x="171" y="76"/>
                  <a:pt x="193" y="94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30"/>
          <p:cNvSpPr>
            <a:spLocks/>
          </p:cNvSpPr>
          <p:nvPr/>
        </p:nvSpPr>
        <p:spPr bwMode="auto">
          <a:xfrm>
            <a:off x="7150100" y="3992563"/>
            <a:ext cx="38100" cy="33338"/>
          </a:xfrm>
          <a:custGeom>
            <a:avLst/>
            <a:gdLst>
              <a:gd name="T0" fmla="*/ 47 w 101"/>
              <a:gd name="T1" fmla="*/ 3 h 88"/>
              <a:gd name="T2" fmla="*/ 101 w 101"/>
              <a:gd name="T3" fmla="*/ 4 h 88"/>
              <a:gd name="T4" fmla="*/ 0 w 101"/>
              <a:gd name="T5" fmla="*/ 74 h 88"/>
              <a:gd name="T6" fmla="*/ 47 w 101"/>
              <a:gd name="T7" fmla="*/ 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1" h="88">
                <a:moveTo>
                  <a:pt x="47" y="3"/>
                </a:moveTo>
                <a:cubicBezTo>
                  <a:pt x="65" y="0"/>
                  <a:pt x="83" y="1"/>
                  <a:pt x="101" y="4"/>
                </a:cubicBezTo>
                <a:cubicBezTo>
                  <a:pt x="95" y="53"/>
                  <a:pt x="49" y="88"/>
                  <a:pt x="0" y="74"/>
                </a:cubicBezTo>
                <a:cubicBezTo>
                  <a:pt x="16" y="50"/>
                  <a:pt x="31" y="26"/>
                  <a:pt x="47" y="3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31"/>
          <p:cNvSpPr>
            <a:spLocks/>
          </p:cNvSpPr>
          <p:nvPr/>
        </p:nvSpPr>
        <p:spPr bwMode="auto">
          <a:xfrm>
            <a:off x="4286250" y="4076701"/>
            <a:ext cx="287338" cy="188913"/>
          </a:xfrm>
          <a:custGeom>
            <a:avLst/>
            <a:gdLst>
              <a:gd name="T0" fmla="*/ 414 w 753"/>
              <a:gd name="T1" fmla="*/ 9 h 495"/>
              <a:gd name="T2" fmla="*/ 626 w 753"/>
              <a:gd name="T3" fmla="*/ 9 h 495"/>
              <a:gd name="T4" fmla="*/ 627 w 753"/>
              <a:gd name="T5" fmla="*/ 79 h 495"/>
              <a:gd name="T6" fmla="*/ 442 w 753"/>
              <a:gd name="T7" fmla="*/ 119 h 495"/>
              <a:gd name="T8" fmla="*/ 752 w 753"/>
              <a:gd name="T9" fmla="*/ 196 h 495"/>
              <a:gd name="T10" fmla="*/ 720 w 753"/>
              <a:gd name="T11" fmla="*/ 256 h 495"/>
              <a:gd name="T12" fmla="*/ 711 w 753"/>
              <a:gd name="T13" fmla="*/ 324 h 495"/>
              <a:gd name="T14" fmla="*/ 338 w 753"/>
              <a:gd name="T15" fmla="*/ 312 h 495"/>
              <a:gd name="T16" fmla="*/ 564 w 753"/>
              <a:gd name="T17" fmla="*/ 409 h 495"/>
              <a:gd name="T18" fmla="*/ 616 w 753"/>
              <a:gd name="T19" fmla="*/ 448 h 495"/>
              <a:gd name="T20" fmla="*/ 302 w 753"/>
              <a:gd name="T21" fmla="*/ 412 h 495"/>
              <a:gd name="T22" fmla="*/ 138 w 753"/>
              <a:gd name="T23" fmla="*/ 449 h 495"/>
              <a:gd name="T24" fmla="*/ 0 w 753"/>
              <a:gd name="T25" fmla="*/ 395 h 495"/>
              <a:gd name="T26" fmla="*/ 99 w 753"/>
              <a:gd name="T27" fmla="*/ 259 h 495"/>
              <a:gd name="T28" fmla="*/ 163 w 753"/>
              <a:gd name="T29" fmla="*/ 145 h 495"/>
              <a:gd name="T30" fmla="*/ 362 w 753"/>
              <a:gd name="T31" fmla="*/ 59 h 495"/>
              <a:gd name="T32" fmla="*/ 414 w 753"/>
              <a:gd name="T33" fmla="*/ 9 h 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53" h="495">
                <a:moveTo>
                  <a:pt x="414" y="9"/>
                </a:moveTo>
                <a:cubicBezTo>
                  <a:pt x="485" y="0"/>
                  <a:pt x="556" y="4"/>
                  <a:pt x="626" y="9"/>
                </a:cubicBezTo>
                <a:cubicBezTo>
                  <a:pt x="633" y="32"/>
                  <a:pt x="633" y="56"/>
                  <a:pt x="627" y="79"/>
                </a:cubicBezTo>
                <a:cubicBezTo>
                  <a:pt x="565" y="88"/>
                  <a:pt x="498" y="87"/>
                  <a:pt x="442" y="119"/>
                </a:cubicBezTo>
                <a:cubicBezTo>
                  <a:pt x="548" y="123"/>
                  <a:pt x="664" y="128"/>
                  <a:pt x="752" y="196"/>
                </a:cubicBezTo>
                <a:cubicBezTo>
                  <a:pt x="753" y="222"/>
                  <a:pt x="749" y="248"/>
                  <a:pt x="720" y="256"/>
                </a:cubicBezTo>
                <a:cubicBezTo>
                  <a:pt x="742" y="276"/>
                  <a:pt x="742" y="313"/>
                  <a:pt x="711" y="324"/>
                </a:cubicBezTo>
                <a:cubicBezTo>
                  <a:pt x="586" y="337"/>
                  <a:pt x="462" y="314"/>
                  <a:pt x="338" y="312"/>
                </a:cubicBezTo>
                <a:cubicBezTo>
                  <a:pt x="394" y="377"/>
                  <a:pt x="487" y="384"/>
                  <a:pt x="564" y="409"/>
                </a:cubicBezTo>
                <a:cubicBezTo>
                  <a:pt x="587" y="412"/>
                  <a:pt x="601" y="431"/>
                  <a:pt x="616" y="448"/>
                </a:cubicBezTo>
                <a:cubicBezTo>
                  <a:pt x="513" y="495"/>
                  <a:pt x="404" y="432"/>
                  <a:pt x="302" y="412"/>
                </a:cubicBezTo>
                <a:cubicBezTo>
                  <a:pt x="243" y="393"/>
                  <a:pt x="196" y="450"/>
                  <a:pt x="138" y="449"/>
                </a:cubicBezTo>
                <a:cubicBezTo>
                  <a:pt x="88" y="447"/>
                  <a:pt x="34" y="434"/>
                  <a:pt x="0" y="395"/>
                </a:cubicBezTo>
                <a:cubicBezTo>
                  <a:pt x="38" y="354"/>
                  <a:pt x="59" y="300"/>
                  <a:pt x="99" y="259"/>
                </a:cubicBezTo>
                <a:cubicBezTo>
                  <a:pt x="131" y="228"/>
                  <a:pt x="133" y="177"/>
                  <a:pt x="163" y="145"/>
                </a:cubicBezTo>
                <a:cubicBezTo>
                  <a:pt x="240" y="152"/>
                  <a:pt x="301" y="97"/>
                  <a:pt x="362" y="59"/>
                </a:cubicBezTo>
                <a:cubicBezTo>
                  <a:pt x="383" y="46"/>
                  <a:pt x="399" y="27"/>
                  <a:pt x="414" y="9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32"/>
          <p:cNvSpPr>
            <a:spLocks/>
          </p:cNvSpPr>
          <p:nvPr/>
        </p:nvSpPr>
        <p:spPr bwMode="auto">
          <a:xfrm>
            <a:off x="4973638" y="4079876"/>
            <a:ext cx="282575" cy="215900"/>
          </a:xfrm>
          <a:custGeom>
            <a:avLst/>
            <a:gdLst>
              <a:gd name="T0" fmla="*/ 84 w 742"/>
              <a:gd name="T1" fmla="*/ 34 h 567"/>
              <a:gd name="T2" fmla="*/ 258 w 742"/>
              <a:gd name="T3" fmla="*/ 24 h 567"/>
              <a:gd name="T4" fmla="*/ 334 w 742"/>
              <a:gd name="T5" fmla="*/ 107 h 567"/>
              <a:gd name="T6" fmla="*/ 397 w 742"/>
              <a:gd name="T7" fmla="*/ 170 h 567"/>
              <a:gd name="T8" fmla="*/ 466 w 742"/>
              <a:gd name="T9" fmla="*/ 224 h 567"/>
              <a:gd name="T10" fmla="*/ 490 w 742"/>
              <a:gd name="T11" fmla="*/ 212 h 567"/>
              <a:gd name="T12" fmla="*/ 577 w 742"/>
              <a:gd name="T13" fmla="*/ 280 h 567"/>
              <a:gd name="T14" fmla="*/ 742 w 742"/>
              <a:gd name="T15" fmla="*/ 440 h 567"/>
              <a:gd name="T16" fmla="*/ 647 w 742"/>
              <a:gd name="T17" fmla="*/ 522 h 567"/>
              <a:gd name="T18" fmla="*/ 453 w 742"/>
              <a:gd name="T19" fmla="*/ 490 h 567"/>
              <a:gd name="T20" fmla="*/ 393 w 742"/>
              <a:gd name="T21" fmla="*/ 467 h 567"/>
              <a:gd name="T22" fmla="*/ 242 w 742"/>
              <a:gd name="T23" fmla="*/ 559 h 567"/>
              <a:gd name="T24" fmla="*/ 187 w 742"/>
              <a:gd name="T25" fmla="*/ 560 h 567"/>
              <a:gd name="T26" fmla="*/ 172 w 742"/>
              <a:gd name="T27" fmla="*/ 523 h 567"/>
              <a:gd name="T28" fmla="*/ 372 w 742"/>
              <a:gd name="T29" fmla="*/ 386 h 567"/>
              <a:gd name="T30" fmla="*/ 131 w 742"/>
              <a:gd name="T31" fmla="*/ 466 h 567"/>
              <a:gd name="T32" fmla="*/ 55 w 742"/>
              <a:gd name="T33" fmla="*/ 436 h 567"/>
              <a:gd name="T34" fmla="*/ 166 w 742"/>
              <a:gd name="T35" fmla="*/ 371 h 567"/>
              <a:gd name="T36" fmla="*/ 277 w 742"/>
              <a:gd name="T37" fmla="*/ 311 h 567"/>
              <a:gd name="T38" fmla="*/ 57 w 742"/>
              <a:gd name="T39" fmla="*/ 354 h 567"/>
              <a:gd name="T40" fmla="*/ 36 w 742"/>
              <a:gd name="T41" fmla="*/ 290 h 567"/>
              <a:gd name="T42" fmla="*/ 275 w 742"/>
              <a:gd name="T43" fmla="*/ 192 h 567"/>
              <a:gd name="T44" fmla="*/ 249 w 742"/>
              <a:gd name="T45" fmla="*/ 132 h 567"/>
              <a:gd name="T46" fmla="*/ 133 w 742"/>
              <a:gd name="T47" fmla="*/ 87 h 567"/>
              <a:gd name="T48" fmla="*/ 84 w 742"/>
              <a:gd name="T49" fmla="*/ 34 h 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42" h="567">
                <a:moveTo>
                  <a:pt x="84" y="34"/>
                </a:moveTo>
                <a:cubicBezTo>
                  <a:pt x="137" y="0"/>
                  <a:pt x="201" y="12"/>
                  <a:pt x="258" y="24"/>
                </a:cubicBezTo>
                <a:cubicBezTo>
                  <a:pt x="290" y="45"/>
                  <a:pt x="304" y="84"/>
                  <a:pt x="334" y="107"/>
                </a:cubicBezTo>
                <a:cubicBezTo>
                  <a:pt x="358" y="125"/>
                  <a:pt x="376" y="149"/>
                  <a:pt x="397" y="170"/>
                </a:cubicBezTo>
                <a:cubicBezTo>
                  <a:pt x="421" y="187"/>
                  <a:pt x="447" y="201"/>
                  <a:pt x="466" y="224"/>
                </a:cubicBezTo>
                <a:cubicBezTo>
                  <a:pt x="473" y="220"/>
                  <a:pt x="481" y="216"/>
                  <a:pt x="490" y="212"/>
                </a:cubicBezTo>
                <a:cubicBezTo>
                  <a:pt x="517" y="237"/>
                  <a:pt x="541" y="268"/>
                  <a:pt x="577" y="280"/>
                </a:cubicBezTo>
                <a:cubicBezTo>
                  <a:pt x="655" y="302"/>
                  <a:pt x="705" y="373"/>
                  <a:pt x="742" y="440"/>
                </a:cubicBezTo>
                <a:cubicBezTo>
                  <a:pt x="715" y="472"/>
                  <a:pt x="689" y="510"/>
                  <a:pt x="647" y="522"/>
                </a:cubicBezTo>
                <a:cubicBezTo>
                  <a:pt x="581" y="533"/>
                  <a:pt x="512" y="521"/>
                  <a:pt x="453" y="490"/>
                </a:cubicBezTo>
                <a:cubicBezTo>
                  <a:pt x="434" y="479"/>
                  <a:pt x="413" y="473"/>
                  <a:pt x="393" y="467"/>
                </a:cubicBezTo>
                <a:cubicBezTo>
                  <a:pt x="348" y="506"/>
                  <a:pt x="297" y="538"/>
                  <a:pt x="242" y="559"/>
                </a:cubicBezTo>
                <a:cubicBezTo>
                  <a:pt x="224" y="567"/>
                  <a:pt x="205" y="562"/>
                  <a:pt x="187" y="560"/>
                </a:cubicBezTo>
                <a:cubicBezTo>
                  <a:pt x="183" y="551"/>
                  <a:pt x="176" y="532"/>
                  <a:pt x="172" y="523"/>
                </a:cubicBezTo>
                <a:cubicBezTo>
                  <a:pt x="229" y="463"/>
                  <a:pt x="318" y="449"/>
                  <a:pt x="372" y="386"/>
                </a:cubicBezTo>
                <a:cubicBezTo>
                  <a:pt x="294" y="420"/>
                  <a:pt x="210" y="435"/>
                  <a:pt x="131" y="466"/>
                </a:cubicBezTo>
                <a:cubicBezTo>
                  <a:pt x="101" y="479"/>
                  <a:pt x="72" y="460"/>
                  <a:pt x="55" y="436"/>
                </a:cubicBezTo>
                <a:cubicBezTo>
                  <a:pt x="80" y="397"/>
                  <a:pt x="130" y="396"/>
                  <a:pt x="166" y="371"/>
                </a:cubicBezTo>
                <a:cubicBezTo>
                  <a:pt x="201" y="347"/>
                  <a:pt x="244" y="338"/>
                  <a:pt x="277" y="311"/>
                </a:cubicBezTo>
                <a:cubicBezTo>
                  <a:pt x="202" y="316"/>
                  <a:pt x="132" y="348"/>
                  <a:pt x="57" y="354"/>
                </a:cubicBezTo>
                <a:cubicBezTo>
                  <a:pt x="26" y="357"/>
                  <a:pt x="0" y="302"/>
                  <a:pt x="36" y="290"/>
                </a:cubicBezTo>
                <a:cubicBezTo>
                  <a:pt x="116" y="258"/>
                  <a:pt x="202" y="238"/>
                  <a:pt x="275" y="192"/>
                </a:cubicBezTo>
                <a:cubicBezTo>
                  <a:pt x="301" y="172"/>
                  <a:pt x="258" y="151"/>
                  <a:pt x="249" y="132"/>
                </a:cubicBezTo>
                <a:cubicBezTo>
                  <a:pt x="225" y="91"/>
                  <a:pt x="173" y="98"/>
                  <a:pt x="133" y="87"/>
                </a:cubicBezTo>
                <a:cubicBezTo>
                  <a:pt x="106" y="83"/>
                  <a:pt x="97" y="53"/>
                  <a:pt x="84" y="34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33"/>
          <p:cNvSpPr>
            <a:spLocks/>
          </p:cNvSpPr>
          <p:nvPr/>
        </p:nvSpPr>
        <p:spPr bwMode="auto">
          <a:xfrm>
            <a:off x="7373938" y="4235451"/>
            <a:ext cx="298450" cy="206375"/>
          </a:xfrm>
          <a:custGeom>
            <a:avLst/>
            <a:gdLst>
              <a:gd name="T0" fmla="*/ 181 w 783"/>
              <a:gd name="T1" fmla="*/ 20 h 544"/>
              <a:gd name="T2" fmla="*/ 356 w 783"/>
              <a:gd name="T3" fmla="*/ 8 h 544"/>
              <a:gd name="T4" fmla="*/ 544 w 783"/>
              <a:gd name="T5" fmla="*/ 32 h 544"/>
              <a:gd name="T6" fmla="*/ 603 w 783"/>
              <a:gd name="T7" fmla="*/ 46 h 544"/>
              <a:gd name="T8" fmla="*/ 783 w 783"/>
              <a:gd name="T9" fmla="*/ 270 h 544"/>
              <a:gd name="T10" fmla="*/ 729 w 783"/>
              <a:gd name="T11" fmla="*/ 317 h 544"/>
              <a:gd name="T12" fmla="*/ 639 w 783"/>
              <a:gd name="T13" fmla="*/ 429 h 544"/>
              <a:gd name="T14" fmla="*/ 493 w 783"/>
              <a:gd name="T15" fmla="*/ 530 h 544"/>
              <a:gd name="T16" fmla="*/ 414 w 783"/>
              <a:gd name="T17" fmla="*/ 530 h 544"/>
              <a:gd name="T18" fmla="*/ 317 w 783"/>
              <a:gd name="T19" fmla="*/ 442 h 544"/>
              <a:gd name="T20" fmla="*/ 282 w 783"/>
              <a:gd name="T21" fmla="*/ 444 h 544"/>
              <a:gd name="T22" fmla="*/ 243 w 783"/>
              <a:gd name="T23" fmla="*/ 346 h 544"/>
              <a:gd name="T24" fmla="*/ 157 w 783"/>
              <a:gd name="T25" fmla="*/ 277 h 544"/>
              <a:gd name="T26" fmla="*/ 184 w 783"/>
              <a:gd name="T27" fmla="*/ 190 h 544"/>
              <a:gd name="T28" fmla="*/ 181 w 783"/>
              <a:gd name="T29" fmla="*/ 157 h 544"/>
              <a:gd name="T30" fmla="*/ 215 w 783"/>
              <a:gd name="T31" fmla="*/ 207 h 544"/>
              <a:gd name="T32" fmla="*/ 282 w 783"/>
              <a:gd name="T33" fmla="*/ 146 h 544"/>
              <a:gd name="T34" fmla="*/ 242 w 783"/>
              <a:gd name="T35" fmla="*/ 115 h 544"/>
              <a:gd name="T36" fmla="*/ 153 w 783"/>
              <a:gd name="T37" fmla="*/ 125 h 544"/>
              <a:gd name="T38" fmla="*/ 33 w 783"/>
              <a:gd name="T39" fmla="*/ 133 h 544"/>
              <a:gd name="T40" fmla="*/ 0 w 783"/>
              <a:gd name="T41" fmla="*/ 97 h 544"/>
              <a:gd name="T42" fmla="*/ 181 w 783"/>
              <a:gd name="T43" fmla="*/ 2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83" h="544">
                <a:moveTo>
                  <a:pt x="181" y="20"/>
                </a:moveTo>
                <a:cubicBezTo>
                  <a:pt x="240" y="25"/>
                  <a:pt x="296" y="0"/>
                  <a:pt x="356" y="8"/>
                </a:cubicBezTo>
                <a:cubicBezTo>
                  <a:pt x="418" y="16"/>
                  <a:pt x="481" y="31"/>
                  <a:pt x="544" y="32"/>
                </a:cubicBezTo>
                <a:cubicBezTo>
                  <a:pt x="564" y="33"/>
                  <a:pt x="586" y="34"/>
                  <a:pt x="603" y="46"/>
                </a:cubicBezTo>
                <a:cubicBezTo>
                  <a:pt x="671" y="113"/>
                  <a:pt x="735" y="186"/>
                  <a:pt x="783" y="270"/>
                </a:cubicBezTo>
                <a:cubicBezTo>
                  <a:pt x="776" y="293"/>
                  <a:pt x="746" y="301"/>
                  <a:pt x="729" y="317"/>
                </a:cubicBezTo>
                <a:cubicBezTo>
                  <a:pt x="687" y="344"/>
                  <a:pt x="682" y="403"/>
                  <a:pt x="639" y="429"/>
                </a:cubicBezTo>
                <a:cubicBezTo>
                  <a:pt x="590" y="462"/>
                  <a:pt x="547" y="504"/>
                  <a:pt x="493" y="530"/>
                </a:cubicBezTo>
                <a:cubicBezTo>
                  <a:pt x="468" y="544"/>
                  <a:pt x="440" y="534"/>
                  <a:pt x="414" y="530"/>
                </a:cubicBezTo>
                <a:cubicBezTo>
                  <a:pt x="393" y="488"/>
                  <a:pt x="336" y="487"/>
                  <a:pt x="317" y="442"/>
                </a:cubicBezTo>
                <a:cubicBezTo>
                  <a:pt x="308" y="443"/>
                  <a:pt x="291" y="444"/>
                  <a:pt x="282" y="444"/>
                </a:cubicBezTo>
                <a:cubicBezTo>
                  <a:pt x="256" y="418"/>
                  <a:pt x="246" y="382"/>
                  <a:pt x="243" y="346"/>
                </a:cubicBezTo>
                <a:cubicBezTo>
                  <a:pt x="212" y="326"/>
                  <a:pt x="184" y="301"/>
                  <a:pt x="157" y="277"/>
                </a:cubicBezTo>
                <a:cubicBezTo>
                  <a:pt x="160" y="246"/>
                  <a:pt x="164" y="215"/>
                  <a:pt x="184" y="190"/>
                </a:cubicBezTo>
                <a:cubicBezTo>
                  <a:pt x="183" y="182"/>
                  <a:pt x="182" y="165"/>
                  <a:pt x="181" y="157"/>
                </a:cubicBezTo>
                <a:cubicBezTo>
                  <a:pt x="193" y="173"/>
                  <a:pt x="204" y="190"/>
                  <a:pt x="215" y="207"/>
                </a:cubicBezTo>
                <a:cubicBezTo>
                  <a:pt x="242" y="193"/>
                  <a:pt x="270" y="176"/>
                  <a:pt x="282" y="146"/>
                </a:cubicBezTo>
                <a:cubicBezTo>
                  <a:pt x="282" y="126"/>
                  <a:pt x="260" y="116"/>
                  <a:pt x="242" y="115"/>
                </a:cubicBezTo>
                <a:cubicBezTo>
                  <a:pt x="213" y="111"/>
                  <a:pt x="177" y="103"/>
                  <a:pt x="153" y="125"/>
                </a:cubicBezTo>
                <a:cubicBezTo>
                  <a:pt x="113" y="119"/>
                  <a:pt x="73" y="142"/>
                  <a:pt x="33" y="133"/>
                </a:cubicBezTo>
                <a:cubicBezTo>
                  <a:pt x="13" y="132"/>
                  <a:pt x="8" y="111"/>
                  <a:pt x="0" y="97"/>
                </a:cubicBezTo>
                <a:cubicBezTo>
                  <a:pt x="56" y="65"/>
                  <a:pt x="111" y="14"/>
                  <a:pt x="181" y="20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34"/>
          <p:cNvSpPr>
            <a:spLocks noEditPoints="1"/>
          </p:cNvSpPr>
          <p:nvPr/>
        </p:nvSpPr>
        <p:spPr bwMode="auto">
          <a:xfrm>
            <a:off x="1230313" y="4992688"/>
            <a:ext cx="582613" cy="717550"/>
          </a:xfrm>
          <a:custGeom>
            <a:avLst/>
            <a:gdLst>
              <a:gd name="T0" fmla="*/ 41 w 1530"/>
              <a:gd name="T1" fmla="*/ 119 h 1884"/>
              <a:gd name="T2" fmla="*/ 684 w 1530"/>
              <a:gd name="T3" fmla="*/ 7 h 1884"/>
              <a:gd name="T4" fmla="*/ 1201 w 1530"/>
              <a:gd name="T5" fmla="*/ 112 h 1884"/>
              <a:gd name="T6" fmla="*/ 1518 w 1530"/>
              <a:gd name="T7" fmla="*/ 566 h 1884"/>
              <a:gd name="T8" fmla="*/ 1448 w 1530"/>
              <a:gd name="T9" fmla="*/ 992 h 1884"/>
              <a:gd name="T10" fmla="*/ 1211 w 1530"/>
              <a:gd name="T11" fmla="*/ 1225 h 1884"/>
              <a:gd name="T12" fmla="*/ 1519 w 1530"/>
              <a:gd name="T13" fmla="*/ 1771 h 1884"/>
              <a:gd name="T14" fmla="*/ 936 w 1530"/>
              <a:gd name="T15" fmla="*/ 1884 h 1884"/>
              <a:gd name="T16" fmla="*/ 737 w 1530"/>
              <a:gd name="T17" fmla="*/ 1335 h 1884"/>
              <a:gd name="T18" fmla="*/ 579 w 1530"/>
              <a:gd name="T19" fmla="*/ 1341 h 1884"/>
              <a:gd name="T20" fmla="*/ 557 w 1530"/>
              <a:gd name="T21" fmla="*/ 1877 h 1884"/>
              <a:gd name="T22" fmla="*/ 0 w 1530"/>
              <a:gd name="T23" fmla="*/ 1877 h 1884"/>
              <a:gd name="T24" fmla="*/ 27 w 1530"/>
              <a:gd name="T25" fmla="*/ 641 h 1884"/>
              <a:gd name="T26" fmla="*/ 41 w 1530"/>
              <a:gd name="T27" fmla="*/ 119 h 1884"/>
              <a:gd name="T28" fmla="*/ 615 w 1530"/>
              <a:gd name="T29" fmla="*/ 460 h 1884"/>
              <a:gd name="T30" fmla="*/ 595 w 1530"/>
              <a:gd name="T31" fmla="*/ 941 h 1884"/>
              <a:gd name="T32" fmla="*/ 866 w 1530"/>
              <a:gd name="T33" fmla="*/ 863 h 1884"/>
              <a:gd name="T34" fmla="*/ 818 w 1530"/>
              <a:gd name="T35" fmla="*/ 470 h 1884"/>
              <a:gd name="T36" fmla="*/ 615 w 1530"/>
              <a:gd name="T37" fmla="*/ 460 h 1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530" h="1884">
                <a:moveTo>
                  <a:pt x="41" y="119"/>
                </a:moveTo>
                <a:cubicBezTo>
                  <a:pt x="245" y="38"/>
                  <a:pt x="465" y="12"/>
                  <a:pt x="684" y="7"/>
                </a:cubicBezTo>
                <a:cubicBezTo>
                  <a:pt x="860" y="0"/>
                  <a:pt x="1044" y="26"/>
                  <a:pt x="1201" y="112"/>
                </a:cubicBezTo>
                <a:cubicBezTo>
                  <a:pt x="1370" y="202"/>
                  <a:pt x="1497" y="373"/>
                  <a:pt x="1518" y="566"/>
                </a:cubicBezTo>
                <a:cubicBezTo>
                  <a:pt x="1530" y="710"/>
                  <a:pt x="1520" y="863"/>
                  <a:pt x="1448" y="992"/>
                </a:cubicBezTo>
                <a:cubicBezTo>
                  <a:pt x="1393" y="1091"/>
                  <a:pt x="1305" y="1165"/>
                  <a:pt x="1211" y="1225"/>
                </a:cubicBezTo>
                <a:cubicBezTo>
                  <a:pt x="1315" y="1406"/>
                  <a:pt x="1415" y="1590"/>
                  <a:pt x="1519" y="1771"/>
                </a:cubicBezTo>
                <a:cubicBezTo>
                  <a:pt x="1324" y="1808"/>
                  <a:pt x="1131" y="1847"/>
                  <a:pt x="936" y="1884"/>
                </a:cubicBezTo>
                <a:cubicBezTo>
                  <a:pt x="869" y="1701"/>
                  <a:pt x="804" y="1518"/>
                  <a:pt x="737" y="1335"/>
                </a:cubicBezTo>
                <a:cubicBezTo>
                  <a:pt x="684" y="1338"/>
                  <a:pt x="632" y="1340"/>
                  <a:pt x="579" y="1341"/>
                </a:cubicBezTo>
                <a:cubicBezTo>
                  <a:pt x="571" y="1520"/>
                  <a:pt x="562" y="1698"/>
                  <a:pt x="557" y="1877"/>
                </a:cubicBezTo>
                <a:cubicBezTo>
                  <a:pt x="371" y="1877"/>
                  <a:pt x="186" y="1876"/>
                  <a:pt x="0" y="1877"/>
                </a:cubicBezTo>
                <a:cubicBezTo>
                  <a:pt x="9" y="1465"/>
                  <a:pt x="17" y="1053"/>
                  <a:pt x="27" y="641"/>
                </a:cubicBezTo>
                <a:cubicBezTo>
                  <a:pt x="32" y="467"/>
                  <a:pt x="31" y="293"/>
                  <a:pt x="41" y="119"/>
                </a:cubicBezTo>
                <a:close/>
                <a:moveTo>
                  <a:pt x="615" y="460"/>
                </a:moveTo>
                <a:cubicBezTo>
                  <a:pt x="609" y="621"/>
                  <a:pt x="600" y="781"/>
                  <a:pt x="595" y="941"/>
                </a:cubicBezTo>
                <a:cubicBezTo>
                  <a:pt x="690" y="942"/>
                  <a:pt x="791" y="926"/>
                  <a:pt x="866" y="863"/>
                </a:cubicBezTo>
                <a:cubicBezTo>
                  <a:pt x="990" y="764"/>
                  <a:pt x="962" y="536"/>
                  <a:pt x="818" y="470"/>
                </a:cubicBezTo>
                <a:cubicBezTo>
                  <a:pt x="755" y="441"/>
                  <a:pt x="682" y="447"/>
                  <a:pt x="615" y="460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35"/>
          <p:cNvSpPr>
            <a:spLocks noEditPoints="1"/>
          </p:cNvSpPr>
          <p:nvPr/>
        </p:nvSpPr>
        <p:spPr bwMode="auto">
          <a:xfrm>
            <a:off x="5429250" y="4991101"/>
            <a:ext cx="582613" cy="720725"/>
          </a:xfrm>
          <a:custGeom>
            <a:avLst/>
            <a:gdLst>
              <a:gd name="T0" fmla="*/ 503 w 1531"/>
              <a:gd name="T1" fmla="*/ 22 h 1890"/>
              <a:gd name="T2" fmla="*/ 995 w 1531"/>
              <a:gd name="T3" fmla="*/ 39 h 1890"/>
              <a:gd name="T4" fmla="*/ 1430 w 1531"/>
              <a:gd name="T5" fmla="*/ 329 h 1890"/>
              <a:gd name="T6" fmla="*/ 1519 w 1531"/>
              <a:gd name="T7" fmla="*/ 733 h 1890"/>
              <a:gd name="T8" fmla="*/ 1440 w 1531"/>
              <a:gd name="T9" fmla="*/ 1010 h 1890"/>
              <a:gd name="T10" fmla="*/ 1210 w 1531"/>
              <a:gd name="T11" fmla="*/ 1229 h 1890"/>
              <a:gd name="T12" fmla="*/ 1517 w 1531"/>
              <a:gd name="T13" fmla="*/ 1776 h 1890"/>
              <a:gd name="T14" fmla="*/ 935 w 1531"/>
              <a:gd name="T15" fmla="*/ 1890 h 1890"/>
              <a:gd name="T16" fmla="*/ 737 w 1531"/>
              <a:gd name="T17" fmla="*/ 1341 h 1890"/>
              <a:gd name="T18" fmla="*/ 577 w 1531"/>
              <a:gd name="T19" fmla="*/ 1346 h 1890"/>
              <a:gd name="T20" fmla="*/ 554 w 1531"/>
              <a:gd name="T21" fmla="*/ 1882 h 1890"/>
              <a:gd name="T22" fmla="*/ 0 w 1531"/>
              <a:gd name="T23" fmla="*/ 1883 h 1890"/>
              <a:gd name="T24" fmla="*/ 19 w 1531"/>
              <a:gd name="T25" fmla="*/ 946 h 1890"/>
              <a:gd name="T26" fmla="*/ 40 w 1531"/>
              <a:gd name="T27" fmla="*/ 123 h 1890"/>
              <a:gd name="T28" fmla="*/ 503 w 1531"/>
              <a:gd name="T29" fmla="*/ 22 h 1890"/>
              <a:gd name="T30" fmla="*/ 617 w 1531"/>
              <a:gd name="T31" fmla="*/ 463 h 1890"/>
              <a:gd name="T32" fmla="*/ 593 w 1531"/>
              <a:gd name="T33" fmla="*/ 945 h 1890"/>
              <a:gd name="T34" fmla="*/ 840 w 1531"/>
              <a:gd name="T35" fmla="*/ 887 h 1890"/>
              <a:gd name="T36" fmla="*/ 942 w 1531"/>
              <a:gd name="T37" fmla="*/ 710 h 1890"/>
              <a:gd name="T38" fmla="*/ 838 w 1531"/>
              <a:gd name="T39" fmla="*/ 486 h 1890"/>
              <a:gd name="T40" fmla="*/ 617 w 1531"/>
              <a:gd name="T41" fmla="*/ 463 h 1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531" h="1890">
                <a:moveTo>
                  <a:pt x="503" y="22"/>
                </a:moveTo>
                <a:cubicBezTo>
                  <a:pt x="667" y="11"/>
                  <a:pt x="834" y="0"/>
                  <a:pt x="995" y="39"/>
                </a:cubicBezTo>
                <a:cubicBezTo>
                  <a:pt x="1168" y="79"/>
                  <a:pt x="1334" y="176"/>
                  <a:pt x="1430" y="329"/>
                </a:cubicBezTo>
                <a:cubicBezTo>
                  <a:pt x="1509" y="447"/>
                  <a:pt x="1531" y="594"/>
                  <a:pt x="1519" y="733"/>
                </a:cubicBezTo>
                <a:cubicBezTo>
                  <a:pt x="1513" y="829"/>
                  <a:pt x="1490" y="926"/>
                  <a:pt x="1440" y="1010"/>
                </a:cubicBezTo>
                <a:cubicBezTo>
                  <a:pt x="1385" y="1101"/>
                  <a:pt x="1301" y="1173"/>
                  <a:pt x="1210" y="1229"/>
                </a:cubicBezTo>
                <a:cubicBezTo>
                  <a:pt x="1312" y="1411"/>
                  <a:pt x="1415" y="1593"/>
                  <a:pt x="1517" y="1776"/>
                </a:cubicBezTo>
                <a:cubicBezTo>
                  <a:pt x="1323" y="1814"/>
                  <a:pt x="1129" y="1852"/>
                  <a:pt x="935" y="1890"/>
                </a:cubicBezTo>
                <a:cubicBezTo>
                  <a:pt x="869" y="1706"/>
                  <a:pt x="803" y="1524"/>
                  <a:pt x="737" y="1341"/>
                </a:cubicBezTo>
                <a:cubicBezTo>
                  <a:pt x="684" y="1343"/>
                  <a:pt x="630" y="1345"/>
                  <a:pt x="577" y="1346"/>
                </a:cubicBezTo>
                <a:cubicBezTo>
                  <a:pt x="571" y="1525"/>
                  <a:pt x="563" y="1704"/>
                  <a:pt x="554" y="1882"/>
                </a:cubicBezTo>
                <a:cubicBezTo>
                  <a:pt x="369" y="1882"/>
                  <a:pt x="185" y="1881"/>
                  <a:pt x="0" y="1883"/>
                </a:cubicBezTo>
                <a:cubicBezTo>
                  <a:pt x="4" y="1570"/>
                  <a:pt x="14" y="1259"/>
                  <a:pt x="19" y="946"/>
                </a:cubicBezTo>
                <a:cubicBezTo>
                  <a:pt x="29" y="672"/>
                  <a:pt x="26" y="397"/>
                  <a:pt x="40" y="123"/>
                </a:cubicBezTo>
                <a:cubicBezTo>
                  <a:pt x="189" y="68"/>
                  <a:pt x="345" y="34"/>
                  <a:pt x="503" y="22"/>
                </a:cubicBezTo>
                <a:close/>
                <a:moveTo>
                  <a:pt x="617" y="463"/>
                </a:moveTo>
                <a:cubicBezTo>
                  <a:pt x="604" y="624"/>
                  <a:pt x="603" y="785"/>
                  <a:pt x="593" y="945"/>
                </a:cubicBezTo>
                <a:cubicBezTo>
                  <a:pt x="678" y="948"/>
                  <a:pt x="767" y="934"/>
                  <a:pt x="840" y="887"/>
                </a:cubicBezTo>
                <a:cubicBezTo>
                  <a:pt x="899" y="848"/>
                  <a:pt x="944" y="782"/>
                  <a:pt x="942" y="710"/>
                </a:cubicBezTo>
                <a:cubicBezTo>
                  <a:pt x="947" y="625"/>
                  <a:pt x="915" y="530"/>
                  <a:pt x="838" y="486"/>
                </a:cubicBezTo>
                <a:cubicBezTo>
                  <a:pt x="772" y="445"/>
                  <a:pt x="690" y="452"/>
                  <a:pt x="617" y="463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36"/>
          <p:cNvSpPr>
            <a:spLocks noEditPoints="1"/>
          </p:cNvSpPr>
          <p:nvPr/>
        </p:nvSpPr>
        <p:spPr bwMode="auto">
          <a:xfrm>
            <a:off x="596900" y="4999038"/>
            <a:ext cx="574675" cy="731838"/>
          </a:xfrm>
          <a:custGeom>
            <a:avLst/>
            <a:gdLst>
              <a:gd name="T0" fmla="*/ 0 w 1509"/>
              <a:gd name="T1" fmla="*/ 127 h 1919"/>
              <a:gd name="T2" fmla="*/ 634 w 1509"/>
              <a:gd name="T3" fmla="*/ 0 h 1919"/>
              <a:gd name="T4" fmla="*/ 1207 w 1509"/>
              <a:gd name="T5" fmla="*/ 139 h 1919"/>
              <a:gd name="T6" fmla="*/ 1424 w 1509"/>
              <a:gd name="T7" fmla="*/ 501 h 1919"/>
              <a:gd name="T8" fmla="*/ 1326 w 1509"/>
              <a:gd name="T9" fmla="*/ 843 h 1919"/>
              <a:gd name="T10" fmla="*/ 1134 w 1509"/>
              <a:gd name="T11" fmla="*/ 957 h 1919"/>
              <a:gd name="T12" fmla="*/ 1444 w 1509"/>
              <a:gd name="T13" fmla="*/ 1191 h 1919"/>
              <a:gd name="T14" fmla="*/ 1491 w 1509"/>
              <a:gd name="T15" fmla="*/ 1515 h 1919"/>
              <a:gd name="T16" fmla="*/ 1291 w 1509"/>
              <a:gd name="T17" fmla="*/ 1783 h 1919"/>
              <a:gd name="T18" fmla="*/ 947 w 1509"/>
              <a:gd name="T19" fmla="*/ 1893 h 1919"/>
              <a:gd name="T20" fmla="*/ 381 w 1509"/>
              <a:gd name="T21" fmla="*/ 1894 h 1919"/>
              <a:gd name="T22" fmla="*/ 3 w 1509"/>
              <a:gd name="T23" fmla="*/ 1788 h 1919"/>
              <a:gd name="T24" fmla="*/ 0 w 1509"/>
              <a:gd name="T25" fmla="*/ 127 h 1919"/>
              <a:gd name="T26" fmla="*/ 596 w 1509"/>
              <a:gd name="T27" fmla="*/ 574 h 1919"/>
              <a:gd name="T28" fmla="*/ 589 w 1509"/>
              <a:gd name="T29" fmla="*/ 860 h 1919"/>
              <a:gd name="T30" fmla="*/ 796 w 1509"/>
              <a:gd name="T31" fmla="*/ 800 h 1919"/>
              <a:gd name="T32" fmla="*/ 783 w 1509"/>
              <a:gd name="T33" fmla="*/ 575 h 1919"/>
              <a:gd name="T34" fmla="*/ 596 w 1509"/>
              <a:gd name="T35" fmla="*/ 574 h 1919"/>
              <a:gd name="T36" fmla="*/ 589 w 1509"/>
              <a:gd name="T37" fmla="*/ 1114 h 1919"/>
              <a:gd name="T38" fmla="*/ 584 w 1509"/>
              <a:gd name="T39" fmla="*/ 1409 h 1919"/>
              <a:gd name="T40" fmla="*/ 789 w 1509"/>
              <a:gd name="T41" fmla="*/ 1381 h 1919"/>
              <a:gd name="T42" fmla="*/ 782 w 1509"/>
              <a:gd name="T43" fmla="*/ 1139 h 1919"/>
              <a:gd name="T44" fmla="*/ 589 w 1509"/>
              <a:gd name="T45" fmla="*/ 1114 h 19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09" h="1919">
                <a:moveTo>
                  <a:pt x="0" y="127"/>
                </a:moveTo>
                <a:cubicBezTo>
                  <a:pt x="201" y="46"/>
                  <a:pt x="417" y="5"/>
                  <a:pt x="634" y="0"/>
                </a:cubicBezTo>
                <a:cubicBezTo>
                  <a:pt x="831" y="0"/>
                  <a:pt x="1038" y="29"/>
                  <a:pt x="1207" y="139"/>
                </a:cubicBezTo>
                <a:cubicBezTo>
                  <a:pt x="1329" y="219"/>
                  <a:pt x="1414" y="355"/>
                  <a:pt x="1424" y="501"/>
                </a:cubicBezTo>
                <a:cubicBezTo>
                  <a:pt x="1439" y="622"/>
                  <a:pt x="1411" y="753"/>
                  <a:pt x="1326" y="843"/>
                </a:cubicBezTo>
                <a:cubicBezTo>
                  <a:pt x="1275" y="899"/>
                  <a:pt x="1205" y="933"/>
                  <a:pt x="1134" y="957"/>
                </a:cubicBezTo>
                <a:cubicBezTo>
                  <a:pt x="1263" y="988"/>
                  <a:pt x="1382" y="1072"/>
                  <a:pt x="1444" y="1191"/>
                </a:cubicBezTo>
                <a:cubicBezTo>
                  <a:pt x="1497" y="1289"/>
                  <a:pt x="1509" y="1405"/>
                  <a:pt x="1491" y="1515"/>
                </a:cubicBezTo>
                <a:cubicBezTo>
                  <a:pt x="1469" y="1629"/>
                  <a:pt x="1390" y="1725"/>
                  <a:pt x="1291" y="1783"/>
                </a:cubicBezTo>
                <a:cubicBezTo>
                  <a:pt x="1186" y="1844"/>
                  <a:pt x="1066" y="1874"/>
                  <a:pt x="947" y="1893"/>
                </a:cubicBezTo>
                <a:cubicBezTo>
                  <a:pt x="760" y="1919"/>
                  <a:pt x="569" y="1918"/>
                  <a:pt x="381" y="1894"/>
                </a:cubicBezTo>
                <a:cubicBezTo>
                  <a:pt x="251" y="1876"/>
                  <a:pt x="122" y="1845"/>
                  <a:pt x="3" y="1788"/>
                </a:cubicBezTo>
                <a:cubicBezTo>
                  <a:pt x="2" y="1235"/>
                  <a:pt x="1" y="681"/>
                  <a:pt x="0" y="127"/>
                </a:cubicBezTo>
                <a:close/>
                <a:moveTo>
                  <a:pt x="596" y="574"/>
                </a:moveTo>
                <a:cubicBezTo>
                  <a:pt x="596" y="669"/>
                  <a:pt x="592" y="765"/>
                  <a:pt x="589" y="860"/>
                </a:cubicBezTo>
                <a:cubicBezTo>
                  <a:pt x="661" y="854"/>
                  <a:pt x="739" y="850"/>
                  <a:pt x="796" y="800"/>
                </a:cubicBezTo>
                <a:cubicBezTo>
                  <a:pt x="864" y="744"/>
                  <a:pt x="860" y="621"/>
                  <a:pt x="783" y="575"/>
                </a:cubicBezTo>
                <a:cubicBezTo>
                  <a:pt x="727" y="536"/>
                  <a:pt x="654" y="545"/>
                  <a:pt x="596" y="574"/>
                </a:cubicBezTo>
                <a:close/>
                <a:moveTo>
                  <a:pt x="589" y="1114"/>
                </a:moveTo>
                <a:cubicBezTo>
                  <a:pt x="588" y="1213"/>
                  <a:pt x="584" y="1311"/>
                  <a:pt x="584" y="1409"/>
                </a:cubicBezTo>
                <a:cubicBezTo>
                  <a:pt x="652" y="1422"/>
                  <a:pt x="731" y="1425"/>
                  <a:pt x="789" y="1381"/>
                </a:cubicBezTo>
                <a:cubicBezTo>
                  <a:pt x="867" y="1324"/>
                  <a:pt x="861" y="1191"/>
                  <a:pt x="782" y="1139"/>
                </a:cubicBezTo>
                <a:cubicBezTo>
                  <a:pt x="726" y="1101"/>
                  <a:pt x="653" y="1105"/>
                  <a:pt x="589" y="1114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37"/>
          <p:cNvSpPr>
            <a:spLocks/>
          </p:cNvSpPr>
          <p:nvPr/>
        </p:nvSpPr>
        <p:spPr bwMode="auto">
          <a:xfrm>
            <a:off x="2879725" y="4992688"/>
            <a:ext cx="625475" cy="708025"/>
          </a:xfrm>
          <a:custGeom>
            <a:avLst/>
            <a:gdLst>
              <a:gd name="T0" fmla="*/ 88 w 1642"/>
              <a:gd name="T1" fmla="*/ 47 h 1858"/>
              <a:gd name="T2" fmla="*/ 698 w 1642"/>
              <a:gd name="T3" fmla="*/ 16 h 1858"/>
              <a:gd name="T4" fmla="*/ 692 w 1642"/>
              <a:gd name="T5" fmla="*/ 220 h 1858"/>
              <a:gd name="T6" fmla="*/ 986 w 1642"/>
              <a:gd name="T7" fmla="*/ 23 h 1858"/>
              <a:gd name="T8" fmla="*/ 1342 w 1642"/>
              <a:gd name="T9" fmla="*/ 92 h 1858"/>
              <a:gd name="T10" fmla="*/ 1542 w 1642"/>
              <a:gd name="T11" fmla="*/ 377 h 1858"/>
              <a:gd name="T12" fmla="*/ 1631 w 1642"/>
              <a:gd name="T13" fmla="*/ 1278 h 1858"/>
              <a:gd name="T14" fmla="*/ 1618 w 1642"/>
              <a:gd name="T15" fmla="*/ 1818 h 1858"/>
              <a:gd name="T16" fmla="*/ 874 w 1642"/>
              <a:gd name="T17" fmla="*/ 1806 h 1858"/>
              <a:gd name="T18" fmla="*/ 968 w 1642"/>
              <a:gd name="T19" fmla="*/ 815 h 1858"/>
              <a:gd name="T20" fmla="*/ 922 w 1642"/>
              <a:gd name="T21" fmla="*/ 533 h 1858"/>
              <a:gd name="T22" fmla="*/ 856 w 1642"/>
              <a:gd name="T23" fmla="*/ 471 h 1858"/>
              <a:gd name="T24" fmla="*/ 724 w 1642"/>
              <a:gd name="T25" fmla="*/ 596 h 1858"/>
              <a:gd name="T26" fmla="*/ 677 w 1642"/>
              <a:gd name="T27" fmla="*/ 1029 h 1858"/>
              <a:gd name="T28" fmla="*/ 658 w 1642"/>
              <a:gd name="T29" fmla="*/ 1829 h 1858"/>
              <a:gd name="T30" fmla="*/ 0 w 1642"/>
              <a:gd name="T31" fmla="*/ 1858 h 1858"/>
              <a:gd name="T32" fmla="*/ 88 w 1642"/>
              <a:gd name="T33" fmla="*/ 47 h 18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42" h="1858">
                <a:moveTo>
                  <a:pt x="88" y="47"/>
                </a:moveTo>
                <a:cubicBezTo>
                  <a:pt x="291" y="37"/>
                  <a:pt x="494" y="28"/>
                  <a:pt x="698" y="16"/>
                </a:cubicBezTo>
                <a:cubicBezTo>
                  <a:pt x="694" y="84"/>
                  <a:pt x="694" y="152"/>
                  <a:pt x="692" y="220"/>
                </a:cubicBezTo>
                <a:cubicBezTo>
                  <a:pt x="769" y="129"/>
                  <a:pt x="867" y="49"/>
                  <a:pt x="986" y="23"/>
                </a:cubicBezTo>
                <a:cubicBezTo>
                  <a:pt x="1107" y="0"/>
                  <a:pt x="1240" y="20"/>
                  <a:pt x="1342" y="92"/>
                </a:cubicBezTo>
                <a:cubicBezTo>
                  <a:pt x="1441" y="159"/>
                  <a:pt x="1503" y="267"/>
                  <a:pt x="1542" y="377"/>
                </a:cubicBezTo>
                <a:cubicBezTo>
                  <a:pt x="1642" y="666"/>
                  <a:pt x="1630" y="977"/>
                  <a:pt x="1631" y="1278"/>
                </a:cubicBezTo>
                <a:cubicBezTo>
                  <a:pt x="1633" y="1458"/>
                  <a:pt x="1625" y="1638"/>
                  <a:pt x="1618" y="1818"/>
                </a:cubicBezTo>
                <a:cubicBezTo>
                  <a:pt x="1370" y="1816"/>
                  <a:pt x="1122" y="1811"/>
                  <a:pt x="874" y="1806"/>
                </a:cubicBezTo>
                <a:cubicBezTo>
                  <a:pt x="928" y="1478"/>
                  <a:pt x="980" y="1148"/>
                  <a:pt x="968" y="815"/>
                </a:cubicBezTo>
                <a:cubicBezTo>
                  <a:pt x="961" y="721"/>
                  <a:pt x="956" y="623"/>
                  <a:pt x="922" y="533"/>
                </a:cubicBezTo>
                <a:cubicBezTo>
                  <a:pt x="910" y="506"/>
                  <a:pt x="892" y="468"/>
                  <a:pt x="856" y="471"/>
                </a:cubicBezTo>
                <a:cubicBezTo>
                  <a:pt x="788" y="473"/>
                  <a:pt x="745" y="537"/>
                  <a:pt x="724" y="596"/>
                </a:cubicBezTo>
                <a:cubicBezTo>
                  <a:pt x="675" y="734"/>
                  <a:pt x="681" y="884"/>
                  <a:pt x="677" y="1029"/>
                </a:cubicBezTo>
                <a:cubicBezTo>
                  <a:pt x="667" y="1295"/>
                  <a:pt x="670" y="1562"/>
                  <a:pt x="658" y="1829"/>
                </a:cubicBezTo>
                <a:cubicBezTo>
                  <a:pt x="439" y="1839"/>
                  <a:pt x="219" y="1849"/>
                  <a:pt x="0" y="1858"/>
                </a:cubicBezTo>
                <a:cubicBezTo>
                  <a:pt x="34" y="1254"/>
                  <a:pt x="70" y="651"/>
                  <a:pt x="88" y="47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38"/>
          <p:cNvSpPr>
            <a:spLocks/>
          </p:cNvSpPr>
          <p:nvPr/>
        </p:nvSpPr>
        <p:spPr bwMode="auto">
          <a:xfrm>
            <a:off x="7350125" y="4994276"/>
            <a:ext cx="623888" cy="706438"/>
          </a:xfrm>
          <a:custGeom>
            <a:avLst/>
            <a:gdLst>
              <a:gd name="T0" fmla="*/ 88 w 1636"/>
              <a:gd name="T1" fmla="*/ 44 h 1854"/>
              <a:gd name="T2" fmla="*/ 698 w 1636"/>
              <a:gd name="T3" fmla="*/ 13 h 1854"/>
              <a:gd name="T4" fmla="*/ 693 w 1636"/>
              <a:gd name="T5" fmla="*/ 217 h 1854"/>
              <a:gd name="T6" fmla="*/ 995 w 1636"/>
              <a:gd name="T7" fmla="*/ 18 h 1854"/>
              <a:gd name="T8" fmla="*/ 1320 w 1636"/>
              <a:gd name="T9" fmla="*/ 75 h 1854"/>
              <a:gd name="T10" fmla="*/ 1522 w 1636"/>
              <a:gd name="T11" fmla="*/ 323 h 1854"/>
              <a:gd name="T12" fmla="*/ 1631 w 1636"/>
              <a:gd name="T13" fmla="*/ 963 h 1854"/>
              <a:gd name="T14" fmla="*/ 1619 w 1636"/>
              <a:gd name="T15" fmla="*/ 1815 h 1854"/>
              <a:gd name="T16" fmla="*/ 874 w 1636"/>
              <a:gd name="T17" fmla="*/ 1803 h 1854"/>
              <a:gd name="T18" fmla="*/ 967 w 1636"/>
              <a:gd name="T19" fmla="*/ 787 h 1854"/>
              <a:gd name="T20" fmla="*/ 903 w 1636"/>
              <a:gd name="T21" fmla="*/ 493 h 1854"/>
              <a:gd name="T22" fmla="*/ 805 w 1636"/>
              <a:gd name="T23" fmla="*/ 483 h 1854"/>
              <a:gd name="T24" fmla="*/ 717 w 1636"/>
              <a:gd name="T25" fmla="*/ 614 h 1854"/>
              <a:gd name="T26" fmla="*/ 677 w 1636"/>
              <a:gd name="T27" fmla="*/ 1038 h 1854"/>
              <a:gd name="T28" fmla="*/ 659 w 1636"/>
              <a:gd name="T29" fmla="*/ 1826 h 1854"/>
              <a:gd name="T30" fmla="*/ 0 w 1636"/>
              <a:gd name="T31" fmla="*/ 1854 h 1854"/>
              <a:gd name="T32" fmla="*/ 88 w 1636"/>
              <a:gd name="T33" fmla="*/ 44 h 18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36" h="1854">
                <a:moveTo>
                  <a:pt x="88" y="44"/>
                </a:moveTo>
                <a:cubicBezTo>
                  <a:pt x="291" y="34"/>
                  <a:pt x="494" y="25"/>
                  <a:pt x="698" y="13"/>
                </a:cubicBezTo>
                <a:cubicBezTo>
                  <a:pt x="694" y="81"/>
                  <a:pt x="695" y="149"/>
                  <a:pt x="693" y="217"/>
                </a:cubicBezTo>
                <a:cubicBezTo>
                  <a:pt x="771" y="123"/>
                  <a:pt x="872" y="42"/>
                  <a:pt x="995" y="18"/>
                </a:cubicBezTo>
                <a:cubicBezTo>
                  <a:pt x="1105" y="0"/>
                  <a:pt x="1224" y="15"/>
                  <a:pt x="1320" y="75"/>
                </a:cubicBezTo>
                <a:cubicBezTo>
                  <a:pt x="1414" y="130"/>
                  <a:pt x="1480" y="224"/>
                  <a:pt x="1522" y="323"/>
                </a:cubicBezTo>
                <a:cubicBezTo>
                  <a:pt x="1607" y="525"/>
                  <a:pt x="1622" y="747"/>
                  <a:pt x="1631" y="963"/>
                </a:cubicBezTo>
                <a:cubicBezTo>
                  <a:pt x="1636" y="1247"/>
                  <a:pt x="1630" y="1531"/>
                  <a:pt x="1619" y="1815"/>
                </a:cubicBezTo>
                <a:cubicBezTo>
                  <a:pt x="1371" y="1814"/>
                  <a:pt x="1122" y="1807"/>
                  <a:pt x="874" y="1803"/>
                </a:cubicBezTo>
                <a:cubicBezTo>
                  <a:pt x="929" y="1467"/>
                  <a:pt x="983" y="1128"/>
                  <a:pt x="967" y="787"/>
                </a:cubicBezTo>
                <a:cubicBezTo>
                  <a:pt x="955" y="688"/>
                  <a:pt x="955" y="581"/>
                  <a:pt x="903" y="493"/>
                </a:cubicBezTo>
                <a:cubicBezTo>
                  <a:pt x="883" y="457"/>
                  <a:pt x="835" y="466"/>
                  <a:pt x="805" y="483"/>
                </a:cubicBezTo>
                <a:cubicBezTo>
                  <a:pt x="758" y="511"/>
                  <a:pt x="733" y="563"/>
                  <a:pt x="717" y="614"/>
                </a:cubicBezTo>
                <a:cubicBezTo>
                  <a:pt x="675" y="751"/>
                  <a:pt x="683" y="897"/>
                  <a:pt x="677" y="1038"/>
                </a:cubicBezTo>
                <a:cubicBezTo>
                  <a:pt x="668" y="1301"/>
                  <a:pt x="669" y="1563"/>
                  <a:pt x="659" y="1826"/>
                </a:cubicBezTo>
                <a:cubicBezTo>
                  <a:pt x="439" y="1836"/>
                  <a:pt x="219" y="1846"/>
                  <a:pt x="0" y="1854"/>
                </a:cubicBezTo>
                <a:cubicBezTo>
                  <a:pt x="34" y="1251"/>
                  <a:pt x="70" y="648"/>
                  <a:pt x="88" y="44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39"/>
          <p:cNvSpPr>
            <a:spLocks/>
          </p:cNvSpPr>
          <p:nvPr/>
        </p:nvSpPr>
        <p:spPr bwMode="auto">
          <a:xfrm>
            <a:off x="8031163" y="4997451"/>
            <a:ext cx="620713" cy="731838"/>
          </a:xfrm>
          <a:custGeom>
            <a:avLst/>
            <a:gdLst>
              <a:gd name="T0" fmla="*/ 367 w 1632"/>
              <a:gd name="T1" fmla="*/ 239 h 1920"/>
              <a:gd name="T2" fmla="*/ 1009 w 1632"/>
              <a:gd name="T3" fmla="*/ 4 h 1920"/>
              <a:gd name="T4" fmla="*/ 1481 w 1632"/>
              <a:gd name="T5" fmla="*/ 102 h 1920"/>
              <a:gd name="T6" fmla="*/ 1445 w 1632"/>
              <a:gd name="T7" fmla="*/ 596 h 1920"/>
              <a:gd name="T8" fmla="*/ 1122 w 1632"/>
              <a:gd name="T9" fmla="*/ 549 h 1920"/>
              <a:gd name="T10" fmla="*/ 747 w 1632"/>
              <a:gd name="T11" fmla="*/ 706 h 1920"/>
              <a:gd name="T12" fmla="*/ 670 w 1632"/>
              <a:gd name="T13" fmla="*/ 1108 h 1920"/>
              <a:gd name="T14" fmla="*/ 870 w 1632"/>
              <a:gd name="T15" fmla="*/ 1320 h 1920"/>
              <a:gd name="T16" fmla="*/ 1134 w 1632"/>
              <a:gd name="T17" fmla="*/ 1272 h 1920"/>
              <a:gd name="T18" fmla="*/ 1137 w 1632"/>
              <a:gd name="T19" fmla="*/ 1172 h 1920"/>
              <a:gd name="T20" fmla="*/ 828 w 1632"/>
              <a:gd name="T21" fmla="*/ 1168 h 1920"/>
              <a:gd name="T22" fmla="*/ 846 w 1632"/>
              <a:gd name="T23" fmla="*/ 781 h 1920"/>
              <a:gd name="T24" fmla="*/ 1617 w 1632"/>
              <a:gd name="T25" fmla="*/ 757 h 1920"/>
              <a:gd name="T26" fmla="*/ 1632 w 1632"/>
              <a:gd name="T27" fmla="*/ 1593 h 1920"/>
              <a:gd name="T28" fmla="*/ 1388 w 1632"/>
              <a:gd name="T29" fmla="*/ 1783 h 1920"/>
              <a:gd name="T30" fmla="*/ 720 w 1632"/>
              <a:gd name="T31" fmla="*/ 1887 h 1920"/>
              <a:gd name="T32" fmla="*/ 134 w 1632"/>
              <a:gd name="T33" fmla="*/ 1494 h 1920"/>
              <a:gd name="T34" fmla="*/ 32 w 1632"/>
              <a:gd name="T35" fmla="*/ 875 h 1920"/>
              <a:gd name="T36" fmla="*/ 367 w 1632"/>
              <a:gd name="T37" fmla="*/ 239 h 1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632" h="1920">
                <a:moveTo>
                  <a:pt x="367" y="239"/>
                </a:moveTo>
                <a:cubicBezTo>
                  <a:pt x="541" y="83"/>
                  <a:pt x="776" y="0"/>
                  <a:pt x="1009" y="4"/>
                </a:cubicBezTo>
                <a:cubicBezTo>
                  <a:pt x="1170" y="5"/>
                  <a:pt x="1338" y="23"/>
                  <a:pt x="1481" y="102"/>
                </a:cubicBezTo>
                <a:cubicBezTo>
                  <a:pt x="1467" y="267"/>
                  <a:pt x="1454" y="431"/>
                  <a:pt x="1445" y="596"/>
                </a:cubicBezTo>
                <a:cubicBezTo>
                  <a:pt x="1342" y="557"/>
                  <a:pt x="1231" y="548"/>
                  <a:pt x="1122" y="549"/>
                </a:cubicBezTo>
                <a:cubicBezTo>
                  <a:pt x="984" y="553"/>
                  <a:pt x="839" y="598"/>
                  <a:pt x="747" y="706"/>
                </a:cubicBezTo>
                <a:cubicBezTo>
                  <a:pt x="653" y="815"/>
                  <a:pt x="632" y="973"/>
                  <a:pt x="670" y="1108"/>
                </a:cubicBezTo>
                <a:cubicBezTo>
                  <a:pt x="696" y="1206"/>
                  <a:pt x="770" y="1295"/>
                  <a:pt x="870" y="1320"/>
                </a:cubicBezTo>
                <a:cubicBezTo>
                  <a:pt x="959" y="1340"/>
                  <a:pt x="1060" y="1326"/>
                  <a:pt x="1134" y="1272"/>
                </a:cubicBezTo>
                <a:cubicBezTo>
                  <a:pt x="1134" y="1238"/>
                  <a:pt x="1135" y="1205"/>
                  <a:pt x="1137" y="1172"/>
                </a:cubicBezTo>
                <a:cubicBezTo>
                  <a:pt x="1034" y="1170"/>
                  <a:pt x="931" y="1168"/>
                  <a:pt x="828" y="1168"/>
                </a:cubicBezTo>
                <a:cubicBezTo>
                  <a:pt x="836" y="1039"/>
                  <a:pt x="835" y="910"/>
                  <a:pt x="846" y="781"/>
                </a:cubicBezTo>
                <a:cubicBezTo>
                  <a:pt x="1103" y="768"/>
                  <a:pt x="1360" y="768"/>
                  <a:pt x="1617" y="757"/>
                </a:cubicBezTo>
                <a:cubicBezTo>
                  <a:pt x="1621" y="1036"/>
                  <a:pt x="1626" y="1314"/>
                  <a:pt x="1632" y="1593"/>
                </a:cubicBezTo>
                <a:cubicBezTo>
                  <a:pt x="1573" y="1679"/>
                  <a:pt x="1480" y="1737"/>
                  <a:pt x="1388" y="1783"/>
                </a:cubicBezTo>
                <a:cubicBezTo>
                  <a:pt x="1182" y="1881"/>
                  <a:pt x="946" y="1920"/>
                  <a:pt x="720" y="1887"/>
                </a:cubicBezTo>
                <a:cubicBezTo>
                  <a:pt x="480" y="1851"/>
                  <a:pt x="254" y="1707"/>
                  <a:pt x="134" y="1494"/>
                </a:cubicBezTo>
                <a:cubicBezTo>
                  <a:pt x="24" y="1309"/>
                  <a:pt x="0" y="1085"/>
                  <a:pt x="32" y="875"/>
                </a:cubicBezTo>
                <a:cubicBezTo>
                  <a:pt x="68" y="634"/>
                  <a:pt x="183" y="402"/>
                  <a:pt x="367" y="239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40"/>
          <p:cNvSpPr>
            <a:spLocks/>
          </p:cNvSpPr>
          <p:nvPr/>
        </p:nvSpPr>
        <p:spPr bwMode="auto">
          <a:xfrm>
            <a:off x="6065838" y="4999038"/>
            <a:ext cx="874713" cy="701675"/>
          </a:xfrm>
          <a:custGeom>
            <a:avLst/>
            <a:gdLst>
              <a:gd name="T0" fmla="*/ 728 w 2298"/>
              <a:gd name="T1" fmla="*/ 211 h 1840"/>
              <a:gd name="T2" fmla="*/ 1003 w 2298"/>
              <a:gd name="T3" fmla="*/ 14 h 1840"/>
              <a:gd name="T4" fmla="*/ 1282 w 2298"/>
              <a:gd name="T5" fmla="*/ 71 h 1840"/>
              <a:gd name="T6" fmla="*/ 1382 w 2298"/>
              <a:gd name="T7" fmla="*/ 217 h 1840"/>
              <a:gd name="T8" fmla="*/ 1680 w 2298"/>
              <a:gd name="T9" fmla="*/ 18 h 1840"/>
              <a:gd name="T10" fmla="*/ 2007 w 2298"/>
              <a:gd name="T11" fmla="*/ 71 h 1840"/>
              <a:gd name="T12" fmla="*/ 2216 w 2298"/>
              <a:gd name="T13" fmla="*/ 351 h 1840"/>
              <a:gd name="T14" fmla="*/ 2297 w 2298"/>
              <a:gd name="T15" fmla="*/ 1061 h 1840"/>
              <a:gd name="T16" fmla="*/ 2259 w 2298"/>
              <a:gd name="T17" fmla="*/ 1740 h 1840"/>
              <a:gd name="T18" fmla="*/ 1594 w 2298"/>
              <a:gd name="T19" fmla="*/ 1772 h 1840"/>
              <a:gd name="T20" fmla="*/ 1672 w 2298"/>
              <a:gd name="T21" fmla="*/ 849 h 1840"/>
              <a:gd name="T22" fmla="*/ 1638 w 2298"/>
              <a:gd name="T23" fmla="*/ 543 h 1840"/>
              <a:gd name="T24" fmla="*/ 1593 w 2298"/>
              <a:gd name="T25" fmla="*/ 468 h 1840"/>
              <a:gd name="T26" fmla="*/ 1507 w 2298"/>
              <a:gd name="T27" fmla="*/ 513 h 1840"/>
              <a:gd name="T28" fmla="*/ 1459 w 2298"/>
              <a:gd name="T29" fmla="*/ 774 h 1840"/>
              <a:gd name="T30" fmla="*/ 1431 w 2298"/>
              <a:gd name="T31" fmla="*/ 1776 h 1840"/>
              <a:gd name="T32" fmla="*/ 818 w 2298"/>
              <a:gd name="T33" fmla="*/ 1799 h 1840"/>
              <a:gd name="T34" fmla="*/ 893 w 2298"/>
              <a:gd name="T35" fmla="*/ 874 h 1840"/>
              <a:gd name="T36" fmla="*/ 873 w 2298"/>
              <a:gd name="T37" fmla="*/ 635 h 1840"/>
              <a:gd name="T38" fmla="*/ 826 w 2298"/>
              <a:gd name="T39" fmla="*/ 491 h 1840"/>
              <a:gd name="T40" fmla="*/ 740 w 2298"/>
              <a:gd name="T41" fmla="*/ 522 h 1840"/>
              <a:gd name="T42" fmla="*/ 683 w 2298"/>
              <a:gd name="T43" fmla="*/ 773 h 1840"/>
              <a:gd name="T44" fmla="*/ 651 w 2298"/>
              <a:gd name="T45" fmla="*/ 1840 h 1840"/>
              <a:gd name="T46" fmla="*/ 0 w 2298"/>
              <a:gd name="T47" fmla="*/ 1840 h 1840"/>
              <a:gd name="T48" fmla="*/ 117 w 2298"/>
              <a:gd name="T49" fmla="*/ 89 h 1840"/>
              <a:gd name="T50" fmla="*/ 730 w 2298"/>
              <a:gd name="T51" fmla="*/ 63 h 1840"/>
              <a:gd name="T52" fmla="*/ 728 w 2298"/>
              <a:gd name="T53" fmla="*/ 211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298" h="1840">
                <a:moveTo>
                  <a:pt x="728" y="211"/>
                </a:moveTo>
                <a:cubicBezTo>
                  <a:pt x="801" y="124"/>
                  <a:pt x="888" y="37"/>
                  <a:pt x="1003" y="14"/>
                </a:cubicBezTo>
                <a:cubicBezTo>
                  <a:pt x="1098" y="5"/>
                  <a:pt x="1204" y="11"/>
                  <a:pt x="1282" y="71"/>
                </a:cubicBezTo>
                <a:cubicBezTo>
                  <a:pt x="1331" y="108"/>
                  <a:pt x="1356" y="164"/>
                  <a:pt x="1382" y="217"/>
                </a:cubicBezTo>
                <a:cubicBezTo>
                  <a:pt x="1461" y="126"/>
                  <a:pt x="1558" y="41"/>
                  <a:pt x="1680" y="18"/>
                </a:cubicBezTo>
                <a:cubicBezTo>
                  <a:pt x="1791" y="0"/>
                  <a:pt x="1911" y="10"/>
                  <a:pt x="2007" y="71"/>
                </a:cubicBezTo>
                <a:cubicBezTo>
                  <a:pt x="2109" y="134"/>
                  <a:pt x="2177" y="240"/>
                  <a:pt x="2216" y="351"/>
                </a:cubicBezTo>
                <a:cubicBezTo>
                  <a:pt x="2294" y="579"/>
                  <a:pt x="2298" y="823"/>
                  <a:pt x="2297" y="1061"/>
                </a:cubicBezTo>
                <a:cubicBezTo>
                  <a:pt x="2295" y="1288"/>
                  <a:pt x="2278" y="1514"/>
                  <a:pt x="2259" y="1740"/>
                </a:cubicBezTo>
                <a:cubicBezTo>
                  <a:pt x="2037" y="1752"/>
                  <a:pt x="1816" y="1760"/>
                  <a:pt x="1594" y="1772"/>
                </a:cubicBezTo>
                <a:cubicBezTo>
                  <a:pt x="1635" y="1466"/>
                  <a:pt x="1676" y="1158"/>
                  <a:pt x="1672" y="849"/>
                </a:cubicBezTo>
                <a:cubicBezTo>
                  <a:pt x="1668" y="747"/>
                  <a:pt x="1664" y="643"/>
                  <a:pt x="1638" y="543"/>
                </a:cubicBezTo>
                <a:cubicBezTo>
                  <a:pt x="1629" y="516"/>
                  <a:pt x="1621" y="481"/>
                  <a:pt x="1593" y="468"/>
                </a:cubicBezTo>
                <a:cubicBezTo>
                  <a:pt x="1558" y="463"/>
                  <a:pt x="1524" y="483"/>
                  <a:pt x="1507" y="513"/>
                </a:cubicBezTo>
                <a:cubicBezTo>
                  <a:pt x="1459" y="590"/>
                  <a:pt x="1462" y="686"/>
                  <a:pt x="1459" y="774"/>
                </a:cubicBezTo>
                <a:cubicBezTo>
                  <a:pt x="1476" y="1108"/>
                  <a:pt x="1454" y="1443"/>
                  <a:pt x="1431" y="1776"/>
                </a:cubicBezTo>
                <a:cubicBezTo>
                  <a:pt x="1227" y="1785"/>
                  <a:pt x="1023" y="1792"/>
                  <a:pt x="818" y="1799"/>
                </a:cubicBezTo>
                <a:cubicBezTo>
                  <a:pt x="859" y="1493"/>
                  <a:pt x="899" y="1184"/>
                  <a:pt x="893" y="874"/>
                </a:cubicBezTo>
                <a:cubicBezTo>
                  <a:pt x="893" y="794"/>
                  <a:pt x="884" y="714"/>
                  <a:pt x="873" y="635"/>
                </a:cubicBezTo>
                <a:cubicBezTo>
                  <a:pt x="864" y="585"/>
                  <a:pt x="857" y="532"/>
                  <a:pt x="826" y="491"/>
                </a:cubicBezTo>
                <a:cubicBezTo>
                  <a:pt x="795" y="470"/>
                  <a:pt x="757" y="494"/>
                  <a:pt x="740" y="522"/>
                </a:cubicBezTo>
                <a:cubicBezTo>
                  <a:pt x="694" y="597"/>
                  <a:pt x="692" y="688"/>
                  <a:pt x="683" y="773"/>
                </a:cubicBezTo>
                <a:cubicBezTo>
                  <a:pt x="673" y="1128"/>
                  <a:pt x="660" y="1484"/>
                  <a:pt x="651" y="1840"/>
                </a:cubicBezTo>
                <a:cubicBezTo>
                  <a:pt x="434" y="1840"/>
                  <a:pt x="217" y="1839"/>
                  <a:pt x="0" y="1840"/>
                </a:cubicBezTo>
                <a:cubicBezTo>
                  <a:pt x="56" y="1258"/>
                  <a:pt x="114" y="674"/>
                  <a:pt x="117" y="89"/>
                </a:cubicBezTo>
                <a:cubicBezTo>
                  <a:pt x="321" y="82"/>
                  <a:pt x="525" y="73"/>
                  <a:pt x="730" y="63"/>
                </a:cubicBezTo>
                <a:cubicBezTo>
                  <a:pt x="730" y="112"/>
                  <a:pt x="729" y="161"/>
                  <a:pt x="728" y="211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41"/>
          <p:cNvSpPr>
            <a:spLocks/>
          </p:cNvSpPr>
          <p:nvPr/>
        </p:nvSpPr>
        <p:spPr bwMode="auto">
          <a:xfrm>
            <a:off x="3571875" y="5006976"/>
            <a:ext cx="523875" cy="717550"/>
          </a:xfrm>
          <a:custGeom>
            <a:avLst/>
            <a:gdLst>
              <a:gd name="T0" fmla="*/ 238 w 1375"/>
              <a:gd name="T1" fmla="*/ 173 h 1885"/>
              <a:gd name="T2" fmla="*/ 712 w 1375"/>
              <a:gd name="T3" fmla="*/ 4 h 1885"/>
              <a:gd name="T4" fmla="*/ 1256 w 1375"/>
              <a:gd name="T5" fmla="*/ 97 h 1885"/>
              <a:gd name="T6" fmla="*/ 1209 w 1375"/>
              <a:gd name="T7" fmla="*/ 623 h 1885"/>
              <a:gd name="T8" fmla="*/ 835 w 1375"/>
              <a:gd name="T9" fmla="*/ 554 h 1885"/>
              <a:gd name="T10" fmla="*/ 611 w 1375"/>
              <a:gd name="T11" fmla="*/ 593 h 1885"/>
              <a:gd name="T12" fmla="*/ 603 w 1375"/>
              <a:gd name="T13" fmla="*/ 704 h 1885"/>
              <a:gd name="T14" fmla="*/ 847 w 1375"/>
              <a:gd name="T15" fmla="*/ 723 h 1885"/>
              <a:gd name="T16" fmla="*/ 1303 w 1375"/>
              <a:gd name="T17" fmla="*/ 952 h 1885"/>
              <a:gd name="T18" fmla="*/ 1334 w 1375"/>
              <a:gd name="T19" fmla="*/ 1408 h 1885"/>
              <a:gd name="T20" fmla="*/ 993 w 1375"/>
              <a:gd name="T21" fmla="*/ 1801 h 1885"/>
              <a:gd name="T22" fmla="*/ 535 w 1375"/>
              <a:gd name="T23" fmla="*/ 1879 h 1885"/>
              <a:gd name="T24" fmla="*/ 8 w 1375"/>
              <a:gd name="T25" fmla="*/ 1715 h 1885"/>
              <a:gd name="T26" fmla="*/ 63 w 1375"/>
              <a:gd name="T27" fmla="*/ 1206 h 1885"/>
              <a:gd name="T28" fmla="*/ 497 w 1375"/>
              <a:gd name="T29" fmla="*/ 1338 h 1885"/>
              <a:gd name="T30" fmla="*/ 698 w 1375"/>
              <a:gd name="T31" fmla="*/ 1327 h 1885"/>
              <a:gd name="T32" fmla="*/ 771 w 1375"/>
              <a:gd name="T33" fmla="*/ 1245 h 1885"/>
              <a:gd name="T34" fmla="*/ 700 w 1375"/>
              <a:gd name="T35" fmla="*/ 1168 h 1885"/>
              <a:gd name="T36" fmla="*/ 498 w 1375"/>
              <a:gd name="T37" fmla="*/ 1146 h 1885"/>
              <a:gd name="T38" fmla="*/ 125 w 1375"/>
              <a:gd name="T39" fmla="*/ 992 h 1885"/>
              <a:gd name="T40" fmla="*/ 9 w 1375"/>
              <a:gd name="T41" fmla="*/ 620 h 1885"/>
              <a:gd name="T42" fmla="*/ 238 w 1375"/>
              <a:gd name="T43" fmla="*/ 173 h 18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75" h="1885">
                <a:moveTo>
                  <a:pt x="238" y="173"/>
                </a:moveTo>
                <a:cubicBezTo>
                  <a:pt x="371" y="66"/>
                  <a:pt x="542" y="9"/>
                  <a:pt x="712" y="4"/>
                </a:cubicBezTo>
                <a:cubicBezTo>
                  <a:pt x="897" y="0"/>
                  <a:pt x="1086" y="22"/>
                  <a:pt x="1256" y="97"/>
                </a:cubicBezTo>
                <a:cubicBezTo>
                  <a:pt x="1241" y="273"/>
                  <a:pt x="1221" y="448"/>
                  <a:pt x="1209" y="623"/>
                </a:cubicBezTo>
                <a:cubicBezTo>
                  <a:pt x="1088" y="585"/>
                  <a:pt x="963" y="552"/>
                  <a:pt x="835" y="554"/>
                </a:cubicBezTo>
                <a:cubicBezTo>
                  <a:pt x="759" y="555"/>
                  <a:pt x="678" y="555"/>
                  <a:pt x="611" y="593"/>
                </a:cubicBezTo>
                <a:cubicBezTo>
                  <a:pt x="569" y="614"/>
                  <a:pt x="560" y="680"/>
                  <a:pt x="603" y="704"/>
                </a:cubicBezTo>
                <a:cubicBezTo>
                  <a:pt x="678" y="743"/>
                  <a:pt x="766" y="726"/>
                  <a:pt x="847" y="723"/>
                </a:cubicBezTo>
                <a:cubicBezTo>
                  <a:pt x="1024" y="708"/>
                  <a:pt x="1219" y="788"/>
                  <a:pt x="1303" y="952"/>
                </a:cubicBezTo>
                <a:cubicBezTo>
                  <a:pt x="1375" y="1092"/>
                  <a:pt x="1371" y="1258"/>
                  <a:pt x="1334" y="1408"/>
                </a:cubicBezTo>
                <a:cubicBezTo>
                  <a:pt x="1289" y="1583"/>
                  <a:pt x="1159" y="1730"/>
                  <a:pt x="993" y="1801"/>
                </a:cubicBezTo>
                <a:cubicBezTo>
                  <a:pt x="850" y="1864"/>
                  <a:pt x="690" y="1885"/>
                  <a:pt x="535" y="1879"/>
                </a:cubicBezTo>
                <a:cubicBezTo>
                  <a:pt x="350" y="1859"/>
                  <a:pt x="177" y="1787"/>
                  <a:pt x="8" y="1715"/>
                </a:cubicBezTo>
                <a:cubicBezTo>
                  <a:pt x="23" y="1545"/>
                  <a:pt x="48" y="1376"/>
                  <a:pt x="63" y="1206"/>
                </a:cubicBezTo>
                <a:cubicBezTo>
                  <a:pt x="194" y="1283"/>
                  <a:pt x="345" y="1326"/>
                  <a:pt x="497" y="1338"/>
                </a:cubicBezTo>
                <a:cubicBezTo>
                  <a:pt x="564" y="1343"/>
                  <a:pt x="633" y="1344"/>
                  <a:pt x="698" y="1327"/>
                </a:cubicBezTo>
                <a:cubicBezTo>
                  <a:pt x="735" y="1316"/>
                  <a:pt x="772" y="1287"/>
                  <a:pt x="771" y="1245"/>
                </a:cubicBezTo>
                <a:cubicBezTo>
                  <a:pt x="771" y="1205"/>
                  <a:pt x="734" y="1179"/>
                  <a:pt x="700" y="1168"/>
                </a:cubicBezTo>
                <a:cubicBezTo>
                  <a:pt x="635" y="1147"/>
                  <a:pt x="566" y="1144"/>
                  <a:pt x="498" y="1146"/>
                </a:cubicBezTo>
                <a:cubicBezTo>
                  <a:pt x="360" y="1148"/>
                  <a:pt x="218" y="1097"/>
                  <a:pt x="125" y="992"/>
                </a:cubicBezTo>
                <a:cubicBezTo>
                  <a:pt x="35" y="892"/>
                  <a:pt x="0" y="752"/>
                  <a:pt x="9" y="620"/>
                </a:cubicBezTo>
                <a:cubicBezTo>
                  <a:pt x="12" y="446"/>
                  <a:pt x="104" y="280"/>
                  <a:pt x="238" y="173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42"/>
          <p:cNvSpPr>
            <a:spLocks noEditPoints="1"/>
          </p:cNvSpPr>
          <p:nvPr/>
        </p:nvSpPr>
        <p:spPr bwMode="auto">
          <a:xfrm>
            <a:off x="1843088" y="5013326"/>
            <a:ext cx="661988" cy="692150"/>
          </a:xfrm>
          <a:custGeom>
            <a:avLst/>
            <a:gdLst>
              <a:gd name="T0" fmla="*/ 516 w 1736"/>
              <a:gd name="T1" fmla="*/ 35 h 1817"/>
              <a:gd name="T2" fmla="*/ 1234 w 1736"/>
              <a:gd name="T3" fmla="*/ 0 h 1817"/>
              <a:gd name="T4" fmla="*/ 1736 w 1736"/>
              <a:gd name="T5" fmla="*/ 1735 h 1817"/>
              <a:gd name="T6" fmla="*/ 1093 w 1736"/>
              <a:gd name="T7" fmla="*/ 1816 h 1817"/>
              <a:gd name="T8" fmla="*/ 1017 w 1736"/>
              <a:gd name="T9" fmla="*/ 1526 h 1817"/>
              <a:gd name="T10" fmla="*/ 724 w 1736"/>
              <a:gd name="T11" fmla="*/ 1526 h 1817"/>
              <a:gd name="T12" fmla="*/ 661 w 1736"/>
              <a:gd name="T13" fmla="*/ 1817 h 1817"/>
              <a:gd name="T14" fmla="*/ 0 w 1736"/>
              <a:gd name="T15" fmla="*/ 1752 h 1817"/>
              <a:gd name="T16" fmla="*/ 516 w 1736"/>
              <a:gd name="T17" fmla="*/ 35 h 1817"/>
              <a:gd name="T18" fmla="*/ 872 w 1736"/>
              <a:gd name="T19" fmla="*/ 688 h 1817"/>
              <a:gd name="T20" fmla="*/ 778 w 1736"/>
              <a:gd name="T21" fmla="*/ 1130 h 1817"/>
              <a:gd name="T22" fmla="*/ 971 w 1736"/>
              <a:gd name="T23" fmla="*/ 1130 h 1817"/>
              <a:gd name="T24" fmla="*/ 872 w 1736"/>
              <a:gd name="T25" fmla="*/ 688 h 18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36" h="1817">
                <a:moveTo>
                  <a:pt x="516" y="35"/>
                </a:moveTo>
                <a:cubicBezTo>
                  <a:pt x="755" y="25"/>
                  <a:pt x="994" y="9"/>
                  <a:pt x="1234" y="0"/>
                </a:cubicBezTo>
                <a:cubicBezTo>
                  <a:pt x="1399" y="579"/>
                  <a:pt x="1568" y="1157"/>
                  <a:pt x="1736" y="1735"/>
                </a:cubicBezTo>
                <a:cubicBezTo>
                  <a:pt x="1521" y="1760"/>
                  <a:pt x="1307" y="1792"/>
                  <a:pt x="1093" y="1816"/>
                </a:cubicBezTo>
                <a:cubicBezTo>
                  <a:pt x="1070" y="1719"/>
                  <a:pt x="1042" y="1623"/>
                  <a:pt x="1017" y="1526"/>
                </a:cubicBezTo>
                <a:cubicBezTo>
                  <a:pt x="919" y="1527"/>
                  <a:pt x="822" y="1526"/>
                  <a:pt x="724" y="1526"/>
                </a:cubicBezTo>
                <a:cubicBezTo>
                  <a:pt x="703" y="1623"/>
                  <a:pt x="680" y="1720"/>
                  <a:pt x="661" y="1817"/>
                </a:cubicBezTo>
                <a:cubicBezTo>
                  <a:pt x="440" y="1796"/>
                  <a:pt x="220" y="1774"/>
                  <a:pt x="0" y="1752"/>
                </a:cubicBezTo>
                <a:cubicBezTo>
                  <a:pt x="174" y="1180"/>
                  <a:pt x="341" y="606"/>
                  <a:pt x="516" y="35"/>
                </a:cubicBezTo>
                <a:close/>
                <a:moveTo>
                  <a:pt x="872" y="688"/>
                </a:moveTo>
                <a:cubicBezTo>
                  <a:pt x="841" y="835"/>
                  <a:pt x="811" y="983"/>
                  <a:pt x="778" y="1130"/>
                </a:cubicBezTo>
                <a:cubicBezTo>
                  <a:pt x="842" y="1129"/>
                  <a:pt x="906" y="1130"/>
                  <a:pt x="971" y="1130"/>
                </a:cubicBezTo>
                <a:cubicBezTo>
                  <a:pt x="936" y="983"/>
                  <a:pt x="908" y="835"/>
                  <a:pt x="872" y="688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43"/>
          <p:cNvSpPr>
            <a:spLocks/>
          </p:cNvSpPr>
          <p:nvPr/>
        </p:nvSpPr>
        <p:spPr bwMode="auto">
          <a:xfrm>
            <a:off x="2549525" y="5024438"/>
            <a:ext cx="260350" cy="679450"/>
          </a:xfrm>
          <a:custGeom>
            <a:avLst/>
            <a:gdLst>
              <a:gd name="T0" fmla="*/ 0 w 687"/>
              <a:gd name="T1" fmla="*/ 36 h 1785"/>
              <a:gd name="T2" fmla="*/ 687 w 687"/>
              <a:gd name="T3" fmla="*/ 0 h 1785"/>
              <a:gd name="T4" fmla="*/ 597 w 687"/>
              <a:gd name="T5" fmla="*/ 1758 h 1785"/>
              <a:gd name="T6" fmla="*/ 51 w 687"/>
              <a:gd name="T7" fmla="*/ 1785 h 1785"/>
              <a:gd name="T8" fmla="*/ 0 w 687"/>
              <a:gd name="T9" fmla="*/ 36 h 17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7" h="1785">
                <a:moveTo>
                  <a:pt x="0" y="36"/>
                </a:moveTo>
                <a:cubicBezTo>
                  <a:pt x="229" y="25"/>
                  <a:pt x="458" y="14"/>
                  <a:pt x="687" y="0"/>
                </a:cubicBezTo>
                <a:cubicBezTo>
                  <a:pt x="659" y="586"/>
                  <a:pt x="628" y="1172"/>
                  <a:pt x="597" y="1758"/>
                </a:cubicBezTo>
                <a:cubicBezTo>
                  <a:pt x="415" y="1765"/>
                  <a:pt x="233" y="1777"/>
                  <a:pt x="51" y="1785"/>
                </a:cubicBezTo>
                <a:cubicBezTo>
                  <a:pt x="36" y="1202"/>
                  <a:pt x="19" y="619"/>
                  <a:pt x="0" y="36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44"/>
          <p:cNvSpPr>
            <a:spLocks/>
          </p:cNvSpPr>
          <p:nvPr/>
        </p:nvSpPr>
        <p:spPr bwMode="auto">
          <a:xfrm>
            <a:off x="4140200" y="5022851"/>
            <a:ext cx="542925" cy="681038"/>
          </a:xfrm>
          <a:custGeom>
            <a:avLst/>
            <a:gdLst>
              <a:gd name="T0" fmla="*/ 17 w 1422"/>
              <a:gd name="T1" fmla="*/ 6 h 1790"/>
              <a:gd name="T2" fmla="*/ 1422 w 1422"/>
              <a:gd name="T3" fmla="*/ 2 h 1790"/>
              <a:gd name="T4" fmla="*/ 1408 w 1422"/>
              <a:gd name="T5" fmla="*/ 552 h 1790"/>
              <a:gd name="T6" fmla="*/ 1024 w 1422"/>
              <a:gd name="T7" fmla="*/ 566 h 1790"/>
              <a:gd name="T8" fmla="*/ 979 w 1422"/>
              <a:gd name="T9" fmla="*/ 1762 h 1790"/>
              <a:gd name="T10" fmla="*/ 433 w 1422"/>
              <a:gd name="T11" fmla="*/ 1790 h 1790"/>
              <a:gd name="T12" fmla="*/ 383 w 1422"/>
              <a:gd name="T13" fmla="*/ 592 h 1790"/>
              <a:gd name="T14" fmla="*/ 0 w 1422"/>
              <a:gd name="T15" fmla="*/ 615 h 1790"/>
              <a:gd name="T16" fmla="*/ 17 w 1422"/>
              <a:gd name="T17" fmla="*/ 6 h 17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22" h="1790">
                <a:moveTo>
                  <a:pt x="17" y="6"/>
                </a:moveTo>
                <a:cubicBezTo>
                  <a:pt x="485" y="0"/>
                  <a:pt x="953" y="4"/>
                  <a:pt x="1422" y="2"/>
                </a:cubicBezTo>
                <a:cubicBezTo>
                  <a:pt x="1419" y="185"/>
                  <a:pt x="1413" y="368"/>
                  <a:pt x="1408" y="552"/>
                </a:cubicBezTo>
                <a:cubicBezTo>
                  <a:pt x="1280" y="551"/>
                  <a:pt x="1152" y="562"/>
                  <a:pt x="1024" y="566"/>
                </a:cubicBezTo>
                <a:cubicBezTo>
                  <a:pt x="1011" y="964"/>
                  <a:pt x="992" y="1363"/>
                  <a:pt x="979" y="1762"/>
                </a:cubicBezTo>
                <a:cubicBezTo>
                  <a:pt x="797" y="1770"/>
                  <a:pt x="615" y="1780"/>
                  <a:pt x="433" y="1790"/>
                </a:cubicBezTo>
                <a:cubicBezTo>
                  <a:pt x="417" y="1391"/>
                  <a:pt x="401" y="992"/>
                  <a:pt x="383" y="592"/>
                </a:cubicBezTo>
                <a:cubicBezTo>
                  <a:pt x="256" y="603"/>
                  <a:pt x="127" y="605"/>
                  <a:pt x="0" y="615"/>
                </a:cubicBezTo>
                <a:cubicBezTo>
                  <a:pt x="8" y="412"/>
                  <a:pt x="7" y="209"/>
                  <a:pt x="17" y="6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45"/>
          <p:cNvSpPr>
            <a:spLocks/>
          </p:cNvSpPr>
          <p:nvPr/>
        </p:nvSpPr>
        <p:spPr bwMode="auto">
          <a:xfrm>
            <a:off x="7019925" y="5024438"/>
            <a:ext cx="261938" cy="679450"/>
          </a:xfrm>
          <a:custGeom>
            <a:avLst/>
            <a:gdLst>
              <a:gd name="T0" fmla="*/ 0 w 687"/>
              <a:gd name="T1" fmla="*/ 37 h 1786"/>
              <a:gd name="T2" fmla="*/ 687 w 687"/>
              <a:gd name="T3" fmla="*/ 0 h 1786"/>
              <a:gd name="T4" fmla="*/ 598 w 687"/>
              <a:gd name="T5" fmla="*/ 1758 h 1786"/>
              <a:gd name="T6" fmla="*/ 52 w 687"/>
              <a:gd name="T7" fmla="*/ 1786 h 1786"/>
              <a:gd name="T8" fmla="*/ 0 w 687"/>
              <a:gd name="T9" fmla="*/ 37 h 17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7" h="1786">
                <a:moveTo>
                  <a:pt x="0" y="37"/>
                </a:moveTo>
                <a:cubicBezTo>
                  <a:pt x="229" y="25"/>
                  <a:pt x="458" y="14"/>
                  <a:pt x="687" y="0"/>
                </a:cubicBezTo>
                <a:cubicBezTo>
                  <a:pt x="659" y="586"/>
                  <a:pt x="627" y="1172"/>
                  <a:pt x="598" y="1758"/>
                </a:cubicBezTo>
                <a:cubicBezTo>
                  <a:pt x="416" y="1765"/>
                  <a:pt x="234" y="1777"/>
                  <a:pt x="52" y="1786"/>
                </a:cubicBezTo>
                <a:cubicBezTo>
                  <a:pt x="36" y="1202"/>
                  <a:pt x="19" y="620"/>
                  <a:pt x="0" y="37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46"/>
          <p:cNvSpPr>
            <a:spLocks noEditPoints="1"/>
          </p:cNvSpPr>
          <p:nvPr/>
        </p:nvSpPr>
        <p:spPr bwMode="auto">
          <a:xfrm>
            <a:off x="4729163" y="5016501"/>
            <a:ext cx="638175" cy="655638"/>
          </a:xfrm>
          <a:custGeom>
            <a:avLst/>
            <a:gdLst>
              <a:gd name="T0" fmla="*/ 687 w 1674"/>
              <a:gd name="T1" fmla="*/ 32 h 1720"/>
              <a:gd name="T2" fmla="*/ 1346 w 1674"/>
              <a:gd name="T3" fmla="*/ 182 h 1720"/>
              <a:gd name="T4" fmla="*/ 1639 w 1674"/>
              <a:gd name="T5" fmla="*/ 705 h 1720"/>
              <a:gd name="T6" fmla="*/ 1466 w 1674"/>
              <a:gd name="T7" fmla="*/ 1398 h 1720"/>
              <a:gd name="T8" fmla="*/ 873 w 1674"/>
              <a:gd name="T9" fmla="*/ 1707 h 1720"/>
              <a:gd name="T10" fmla="*/ 273 w 1674"/>
              <a:gd name="T11" fmla="*/ 1492 h 1720"/>
              <a:gd name="T12" fmla="*/ 11 w 1674"/>
              <a:gd name="T13" fmla="*/ 917 h 1720"/>
              <a:gd name="T14" fmla="*/ 270 w 1674"/>
              <a:gd name="T15" fmla="*/ 249 h 1720"/>
              <a:gd name="T16" fmla="*/ 687 w 1674"/>
              <a:gd name="T17" fmla="*/ 32 h 1720"/>
              <a:gd name="T18" fmla="*/ 775 w 1674"/>
              <a:gd name="T19" fmla="*/ 594 h 1720"/>
              <a:gd name="T20" fmla="*/ 614 w 1674"/>
              <a:gd name="T21" fmla="*/ 708 h 1720"/>
              <a:gd name="T22" fmla="*/ 588 w 1674"/>
              <a:gd name="T23" fmla="*/ 980 h 1720"/>
              <a:gd name="T24" fmla="*/ 742 w 1674"/>
              <a:gd name="T25" fmla="*/ 1159 h 1720"/>
              <a:gd name="T26" fmla="*/ 986 w 1674"/>
              <a:gd name="T27" fmla="*/ 1104 h 1720"/>
              <a:gd name="T28" fmla="*/ 987 w 1674"/>
              <a:gd name="T29" fmla="*/ 652 h 1720"/>
              <a:gd name="T30" fmla="*/ 775 w 1674"/>
              <a:gd name="T31" fmla="*/ 594 h 1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674" h="1720">
                <a:moveTo>
                  <a:pt x="687" y="32"/>
                </a:moveTo>
                <a:cubicBezTo>
                  <a:pt x="914" y="0"/>
                  <a:pt x="1159" y="43"/>
                  <a:pt x="1346" y="182"/>
                </a:cubicBezTo>
                <a:cubicBezTo>
                  <a:pt x="1513" y="304"/>
                  <a:pt x="1614" y="502"/>
                  <a:pt x="1639" y="705"/>
                </a:cubicBezTo>
                <a:cubicBezTo>
                  <a:pt x="1674" y="946"/>
                  <a:pt x="1617" y="1204"/>
                  <a:pt x="1466" y="1398"/>
                </a:cubicBezTo>
                <a:cubicBezTo>
                  <a:pt x="1327" y="1581"/>
                  <a:pt x="1104" y="1699"/>
                  <a:pt x="873" y="1707"/>
                </a:cubicBezTo>
                <a:cubicBezTo>
                  <a:pt x="655" y="1720"/>
                  <a:pt x="433" y="1641"/>
                  <a:pt x="273" y="1492"/>
                </a:cubicBezTo>
                <a:cubicBezTo>
                  <a:pt x="114" y="1345"/>
                  <a:pt x="19" y="1133"/>
                  <a:pt x="11" y="917"/>
                </a:cubicBezTo>
                <a:cubicBezTo>
                  <a:pt x="0" y="671"/>
                  <a:pt x="94" y="422"/>
                  <a:pt x="270" y="249"/>
                </a:cubicBezTo>
                <a:cubicBezTo>
                  <a:pt x="382" y="136"/>
                  <a:pt x="530" y="59"/>
                  <a:pt x="687" y="32"/>
                </a:cubicBezTo>
                <a:close/>
                <a:moveTo>
                  <a:pt x="775" y="594"/>
                </a:moveTo>
                <a:cubicBezTo>
                  <a:pt x="709" y="608"/>
                  <a:pt x="649" y="650"/>
                  <a:pt x="614" y="708"/>
                </a:cubicBezTo>
                <a:cubicBezTo>
                  <a:pt x="564" y="789"/>
                  <a:pt x="561" y="891"/>
                  <a:pt x="588" y="980"/>
                </a:cubicBezTo>
                <a:cubicBezTo>
                  <a:pt x="611" y="1058"/>
                  <a:pt x="664" y="1131"/>
                  <a:pt x="742" y="1159"/>
                </a:cubicBezTo>
                <a:cubicBezTo>
                  <a:pt x="825" y="1186"/>
                  <a:pt x="923" y="1166"/>
                  <a:pt x="986" y="1104"/>
                </a:cubicBezTo>
                <a:cubicBezTo>
                  <a:pt x="1105" y="986"/>
                  <a:pt x="1105" y="770"/>
                  <a:pt x="987" y="652"/>
                </a:cubicBezTo>
                <a:cubicBezTo>
                  <a:pt x="932" y="597"/>
                  <a:pt x="850" y="580"/>
                  <a:pt x="775" y="594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47"/>
          <p:cNvSpPr>
            <a:spLocks noEditPoints="1"/>
          </p:cNvSpPr>
          <p:nvPr/>
        </p:nvSpPr>
        <p:spPr bwMode="auto">
          <a:xfrm>
            <a:off x="3208338" y="420688"/>
            <a:ext cx="2660650" cy="71438"/>
          </a:xfrm>
          <a:custGeom>
            <a:avLst/>
            <a:gdLst>
              <a:gd name="T0" fmla="*/ 3423 w 6985"/>
              <a:gd name="T1" fmla="*/ 8 h 187"/>
              <a:gd name="T2" fmla="*/ 3727 w 6985"/>
              <a:gd name="T3" fmla="*/ 7 h 187"/>
              <a:gd name="T4" fmla="*/ 4106 w 6985"/>
              <a:gd name="T5" fmla="*/ 31 h 187"/>
              <a:gd name="T6" fmla="*/ 4716 w 6985"/>
              <a:gd name="T7" fmla="*/ 31 h 187"/>
              <a:gd name="T8" fmla="*/ 5010 w 6985"/>
              <a:gd name="T9" fmla="*/ 65 h 187"/>
              <a:gd name="T10" fmla="*/ 5168 w 6985"/>
              <a:gd name="T11" fmla="*/ 68 h 187"/>
              <a:gd name="T12" fmla="*/ 5359 w 6985"/>
              <a:gd name="T13" fmla="*/ 70 h 187"/>
              <a:gd name="T14" fmla="*/ 5852 w 6985"/>
              <a:gd name="T15" fmla="*/ 105 h 187"/>
              <a:gd name="T16" fmla="*/ 5974 w 6985"/>
              <a:gd name="T17" fmla="*/ 78 h 187"/>
              <a:gd name="T18" fmla="*/ 6267 w 6985"/>
              <a:gd name="T19" fmla="*/ 107 h 187"/>
              <a:gd name="T20" fmla="*/ 6578 w 6985"/>
              <a:gd name="T21" fmla="*/ 149 h 187"/>
              <a:gd name="T22" fmla="*/ 6739 w 6985"/>
              <a:gd name="T23" fmla="*/ 150 h 187"/>
              <a:gd name="T24" fmla="*/ 6943 w 6985"/>
              <a:gd name="T25" fmla="*/ 184 h 187"/>
              <a:gd name="T26" fmla="*/ 6821 w 6985"/>
              <a:gd name="T27" fmla="*/ 176 h 187"/>
              <a:gd name="T28" fmla="*/ 6415 w 6985"/>
              <a:gd name="T29" fmla="*/ 114 h 187"/>
              <a:gd name="T30" fmla="*/ 6220 w 6985"/>
              <a:gd name="T31" fmla="*/ 111 h 187"/>
              <a:gd name="T32" fmla="*/ 5691 w 6985"/>
              <a:gd name="T33" fmla="*/ 75 h 187"/>
              <a:gd name="T34" fmla="*/ 5535 w 6985"/>
              <a:gd name="T35" fmla="*/ 71 h 187"/>
              <a:gd name="T36" fmla="*/ 5292 w 6985"/>
              <a:gd name="T37" fmla="*/ 70 h 187"/>
              <a:gd name="T38" fmla="*/ 4764 w 6985"/>
              <a:gd name="T39" fmla="*/ 65 h 187"/>
              <a:gd name="T40" fmla="*/ 4642 w 6985"/>
              <a:gd name="T41" fmla="*/ 32 h 187"/>
              <a:gd name="T42" fmla="*/ 4475 w 6985"/>
              <a:gd name="T43" fmla="*/ 30 h 187"/>
              <a:gd name="T44" fmla="*/ 4287 w 6985"/>
              <a:gd name="T45" fmla="*/ 30 h 187"/>
              <a:gd name="T46" fmla="*/ 4162 w 6985"/>
              <a:gd name="T47" fmla="*/ 30 h 187"/>
              <a:gd name="T48" fmla="*/ 4036 w 6985"/>
              <a:gd name="T49" fmla="*/ 53 h 187"/>
              <a:gd name="T50" fmla="*/ 3878 w 6985"/>
              <a:gd name="T51" fmla="*/ 29 h 187"/>
              <a:gd name="T52" fmla="*/ 3713 w 6985"/>
              <a:gd name="T53" fmla="*/ 50 h 187"/>
              <a:gd name="T54" fmla="*/ 3550 w 6985"/>
              <a:gd name="T55" fmla="*/ 51 h 187"/>
              <a:gd name="T56" fmla="*/ 3315 w 6985"/>
              <a:gd name="T57" fmla="*/ 29 h 187"/>
              <a:gd name="T58" fmla="*/ 3112 w 6985"/>
              <a:gd name="T59" fmla="*/ 31 h 187"/>
              <a:gd name="T60" fmla="*/ 2946 w 6985"/>
              <a:gd name="T61" fmla="*/ 51 h 187"/>
              <a:gd name="T62" fmla="*/ 2827 w 6985"/>
              <a:gd name="T63" fmla="*/ 29 h 187"/>
              <a:gd name="T64" fmla="*/ 2623 w 6985"/>
              <a:gd name="T65" fmla="*/ 30 h 187"/>
              <a:gd name="T66" fmla="*/ 2464 w 6985"/>
              <a:gd name="T67" fmla="*/ 31 h 187"/>
              <a:gd name="T68" fmla="*/ 2301 w 6985"/>
              <a:gd name="T69" fmla="*/ 35 h 187"/>
              <a:gd name="T70" fmla="*/ 2107 w 6985"/>
              <a:gd name="T71" fmla="*/ 72 h 187"/>
              <a:gd name="T72" fmla="*/ 1577 w 6985"/>
              <a:gd name="T73" fmla="*/ 68 h 187"/>
              <a:gd name="T74" fmla="*/ 1418 w 6985"/>
              <a:gd name="T75" fmla="*/ 73 h 187"/>
              <a:gd name="T76" fmla="*/ 1255 w 6985"/>
              <a:gd name="T77" fmla="*/ 74 h 187"/>
              <a:gd name="T78" fmla="*/ 846 w 6985"/>
              <a:gd name="T79" fmla="*/ 104 h 187"/>
              <a:gd name="T80" fmla="*/ 650 w 6985"/>
              <a:gd name="T81" fmla="*/ 111 h 187"/>
              <a:gd name="T82" fmla="*/ 307 w 6985"/>
              <a:gd name="T83" fmla="*/ 146 h 187"/>
              <a:gd name="T84" fmla="*/ 82 w 6985"/>
              <a:gd name="T85" fmla="*/ 181 h 187"/>
              <a:gd name="T86" fmla="*/ 155 w 6985"/>
              <a:gd name="T87" fmla="*/ 135 h 187"/>
              <a:gd name="T88" fmla="*/ 365 w 6985"/>
              <a:gd name="T89" fmla="*/ 147 h 187"/>
              <a:gd name="T90" fmla="*/ 488 w 6985"/>
              <a:gd name="T91" fmla="*/ 145 h 187"/>
              <a:gd name="T92" fmla="*/ 809 w 6985"/>
              <a:gd name="T93" fmla="*/ 88 h 187"/>
              <a:gd name="T94" fmla="*/ 1091 w 6985"/>
              <a:gd name="T95" fmla="*/ 74 h 187"/>
              <a:gd name="T96" fmla="*/ 1487 w 6985"/>
              <a:gd name="T97" fmla="*/ 69 h 187"/>
              <a:gd name="T98" fmla="*/ 1734 w 6985"/>
              <a:gd name="T99" fmla="*/ 68 h 187"/>
              <a:gd name="T100" fmla="*/ 1896 w 6985"/>
              <a:gd name="T101" fmla="*/ 65 h 187"/>
              <a:gd name="T102" fmla="*/ 2023 w 6985"/>
              <a:gd name="T103" fmla="*/ 67 h 187"/>
              <a:gd name="T104" fmla="*/ 2520 w 6985"/>
              <a:gd name="T105" fmla="*/ 21 h 187"/>
              <a:gd name="T106" fmla="*/ 2894 w 6985"/>
              <a:gd name="T107" fmla="*/ 31 h 187"/>
              <a:gd name="T108" fmla="*/ 3219 w 6985"/>
              <a:gd name="T109" fmla="*/ 32 h 187"/>
              <a:gd name="T110" fmla="*/ 5804 w 6985"/>
              <a:gd name="T111" fmla="*/ 81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985" h="187">
                <a:moveTo>
                  <a:pt x="3237" y="9"/>
                </a:moveTo>
                <a:cubicBezTo>
                  <a:pt x="3243" y="9"/>
                  <a:pt x="3255" y="10"/>
                  <a:pt x="3261" y="10"/>
                </a:cubicBezTo>
                <a:cubicBezTo>
                  <a:pt x="3274" y="32"/>
                  <a:pt x="3306" y="34"/>
                  <a:pt x="3318" y="9"/>
                </a:cubicBezTo>
                <a:cubicBezTo>
                  <a:pt x="3326" y="9"/>
                  <a:pt x="3335" y="9"/>
                  <a:pt x="3344" y="9"/>
                </a:cubicBezTo>
                <a:cubicBezTo>
                  <a:pt x="3354" y="36"/>
                  <a:pt x="3388" y="32"/>
                  <a:pt x="3400" y="9"/>
                </a:cubicBezTo>
                <a:cubicBezTo>
                  <a:pt x="3406" y="9"/>
                  <a:pt x="3417" y="8"/>
                  <a:pt x="3423" y="8"/>
                </a:cubicBezTo>
                <a:cubicBezTo>
                  <a:pt x="3435" y="34"/>
                  <a:pt x="3469" y="35"/>
                  <a:pt x="3479" y="7"/>
                </a:cubicBezTo>
                <a:cubicBezTo>
                  <a:pt x="3497" y="7"/>
                  <a:pt x="3514" y="11"/>
                  <a:pt x="3519" y="30"/>
                </a:cubicBezTo>
                <a:cubicBezTo>
                  <a:pt x="3536" y="28"/>
                  <a:pt x="3551" y="22"/>
                  <a:pt x="3563" y="9"/>
                </a:cubicBezTo>
                <a:cubicBezTo>
                  <a:pt x="3568" y="9"/>
                  <a:pt x="3578" y="9"/>
                  <a:pt x="3583" y="9"/>
                </a:cubicBezTo>
                <a:cubicBezTo>
                  <a:pt x="3598" y="33"/>
                  <a:pt x="3631" y="34"/>
                  <a:pt x="3642" y="6"/>
                </a:cubicBezTo>
                <a:cubicBezTo>
                  <a:pt x="3671" y="16"/>
                  <a:pt x="3705" y="43"/>
                  <a:pt x="3727" y="7"/>
                </a:cubicBezTo>
                <a:cubicBezTo>
                  <a:pt x="3750" y="13"/>
                  <a:pt x="3776" y="41"/>
                  <a:pt x="3797" y="18"/>
                </a:cubicBezTo>
                <a:cubicBezTo>
                  <a:pt x="3816" y="0"/>
                  <a:pt x="3838" y="24"/>
                  <a:pt x="3857" y="30"/>
                </a:cubicBezTo>
                <a:cubicBezTo>
                  <a:pt x="3869" y="23"/>
                  <a:pt x="3881" y="17"/>
                  <a:pt x="3893" y="10"/>
                </a:cubicBezTo>
                <a:cubicBezTo>
                  <a:pt x="3910" y="17"/>
                  <a:pt x="3926" y="25"/>
                  <a:pt x="3944" y="32"/>
                </a:cubicBezTo>
                <a:cubicBezTo>
                  <a:pt x="3962" y="1"/>
                  <a:pt x="3993" y="17"/>
                  <a:pt x="4018" y="30"/>
                </a:cubicBezTo>
                <a:cubicBezTo>
                  <a:pt x="4045" y="7"/>
                  <a:pt x="4076" y="18"/>
                  <a:pt x="4106" y="31"/>
                </a:cubicBezTo>
                <a:cubicBezTo>
                  <a:pt x="4125" y="2"/>
                  <a:pt x="4156" y="19"/>
                  <a:pt x="4180" y="30"/>
                </a:cubicBezTo>
                <a:cubicBezTo>
                  <a:pt x="4209" y="8"/>
                  <a:pt x="4241" y="21"/>
                  <a:pt x="4271" y="33"/>
                </a:cubicBezTo>
                <a:cubicBezTo>
                  <a:pt x="4282" y="8"/>
                  <a:pt x="4314" y="18"/>
                  <a:pt x="4330" y="31"/>
                </a:cubicBezTo>
                <a:cubicBezTo>
                  <a:pt x="4359" y="20"/>
                  <a:pt x="4389" y="14"/>
                  <a:pt x="4418" y="29"/>
                </a:cubicBezTo>
                <a:cubicBezTo>
                  <a:pt x="4443" y="20"/>
                  <a:pt x="4469" y="21"/>
                  <a:pt x="4494" y="26"/>
                </a:cubicBezTo>
                <a:cubicBezTo>
                  <a:pt x="4568" y="23"/>
                  <a:pt x="4642" y="28"/>
                  <a:pt x="4716" y="31"/>
                </a:cubicBezTo>
                <a:cubicBezTo>
                  <a:pt x="4786" y="25"/>
                  <a:pt x="4855" y="43"/>
                  <a:pt x="4925" y="32"/>
                </a:cubicBezTo>
                <a:cubicBezTo>
                  <a:pt x="4925" y="41"/>
                  <a:pt x="4925" y="58"/>
                  <a:pt x="4925" y="66"/>
                </a:cubicBezTo>
                <a:lnTo>
                  <a:pt x="4963" y="66"/>
                </a:lnTo>
                <a:cubicBezTo>
                  <a:pt x="4963" y="58"/>
                  <a:pt x="4963" y="42"/>
                  <a:pt x="4964" y="34"/>
                </a:cubicBezTo>
                <a:cubicBezTo>
                  <a:pt x="4976" y="35"/>
                  <a:pt x="4989" y="35"/>
                  <a:pt x="5002" y="36"/>
                </a:cubicBezTo>
                <a:cubicBezTo>
                  <a:pt x="5004" y="43"/>
                  <a:pt x="5008" y="58"/>
                  <a:pt x="5010" y="65"/>
                </a:cubicBezTo>
                <a:cubicBezTo>
                  <a:pt x="5019" y="65"/>
                  <a:pt x="5038" y="65"/>
                  <a:pt x="5047" y="65"/>
                </a:cubicBezTo>
                <a:cubicBezTo>
                  <a:pt x="5046" y="58"/>
                  <a:pt x="5045" y="45"/>
                  <a:pt x="5044" y="38"/>
                </a:cubicBezTo>
                <a:lnTo>
                  <a:pt x="5086" y="38"/>
                </a:lnTo>
                <a:cubicBezTo>
                  <a:pt x="5086" y="45"/>
                  <a:pt x="5086" y="58"/>
                  <a:pt x="5087" y="65"/>
                </a:cubicBezTo>
                <a:lnTo>
                  <a:pt x="5123" y="65"/>
                </a:lnTo>
                <a:cubicBezTo>
                  <a:pt x="5113" y="28"/>
                  <a:pt x="5180" y="30"/>
                  <a:pt x="5168" y="68"/>
                </a:cubicBezTo>
                <a:cubicBezTo>
                  <a:pt x="5176" y="68"/>
                  <a:pt x="5192" y="68"/>
                  <a:pt x="5200" y="68"/>
                </a:cubicBezTo>
                <a:cubicBezTo>
                  <a:pt x="5198" y="31"/>
                  <a:pt x="5258" y="31"/>
                  <a:pt x="5250" y="69"/>
                </a:cubicBezTo>
                <a:lnTo>
                  <a:pt x="5286" y="68"/>
                </a:lnTo>
                <a:cubicBezTo>
                  <a:pt x="5286" y="62"/>
                  <a:pt x="5288" y="50"/>
                  <a:pt x="5288" y="44"/>
                </a:cubicBezTo>
                <a:cubicBezTo>
                  <a:pt x="5306" y="47"/>
                  <a:pt x="5328" y="44"/>
                  <a:pt x="5334" y="67"/>
                </a:cubicBezTo>
                <a:cubicBezTo>
                  <a:pt x="5341" y="67"/>
                  <a:pt x="5353" y="69"/>
                  <a:pt x="5359" y="70"/>
                </a:cubicBezTo>
                <a:cubicBezTo>
                  <a:pt x="5368" y="41"/>
                  <a:pt x="5410" y="44"/>
                  <a:pt x="5417" y="72"/>
                </a:cubicBezTo>
                <a:cubicBezTo>
                  <a:pt x="5439" y="67"/>
                  <a:pt x="5463" y="42"/>
                  <a:pt x="5485" y="59"/>
                </a:cubicBezTo>
                <a:cubicBezTo>
                  <a:pt x="5513" y="90"/>
                  <a:pt x="5551" y="32"/>
                  <a:pt x="5575" y="70"/>
                </a:cubicBezTo>
                <a:cubicBezTo>
                  <a:pt x="5602" y="67"/>
                  <a:pt x="5629" y="59"/>
                  <a:pt x="5655" y="66"/>
                </a:cubicBezTo>
                <a:cubicBezTo>
                  <a:pt x="5721" y="71"/>
                  <a:pt x="5787" y="75"/>
                  <a:pt x="5852" y="73"/>
                </a:cubicBezTo>
                <a:lnTo>
                  <a:pt x="5852" y="105"/>
                </a:lnTo>
                <a:cubicBezTo>
                  <a:pt x="5862" y="105"/>
                  <a:pt x="5881" y="104"/>
                  <a:pt x="5891" y="104"/>
                </a:cubicBezTo>
                <a:cubicBezTo>
                  <a:pt x="5891" y="97"/>
                  <a:pt x="5891" y="83"/>
                  <a:pt x="5891" y="76"/>
                </a:cubicBezTo>
                <a:cubicBezTo>
                  <a:pt x="5902" y="76"/>
                  <a:pt x="5924" y="77"/>
                  <a:pt x="5934" y="78"/>
                </a:cubicBezTo>
                <a:cubicBezTo>
                  <a:pt x="5934" y="84"/>
                  <a:pt x="5934" y="97"/>
                  <a:pt x="5934" y="104"/>
                </a:cubicBezTo>
                <a:cubicBezTo>
                  <a:pt x="5943" y="103"/>
                  <a:pt x="5963" y="103"/>
                  <a:pt x="5972" y="103"/>
                </a:cubicBezTo>
                <a:cubicBezTo>
                  <a:pt x="5973" y="97"/>
                  <a:pt x="5974" y="84"/>
                  <a:pt x="5974" y="78"/>
                </a:cubicBezTo>
                <a:cubicBezTo>
                  <a:pt x="5995" y="79"/>
                  <a:pt x="6021" y="77"/>
                  <a:pt x="6017" y="107"/>
                </a:cubicBezTo>
                <a:cubicBezTo>
                  <a:pt x="6025" y="107"/>
                  <a:pt x="6040" y="108"/>
                  <a:pt x="6048" y="109"/>
                </a:cubicBezTo>
                <a:cubicBezTo>
                  <a:pt x="6047" y="74"/>
                  <a:pt x="6101" y="79"/>
                  <a:pt x="6102" y="111"/>
                </a:cubicBezTo>
                <a:cubicBezTo>
                  <a:pt x="6108" y="110"/>
                  <a:pt x="6121" y="108"/>
                  <a:pt x="6128" y="107"/>
                </a:cubicBezTo>
                <a:cubicBezTo>
                  <a:pt x="6144" y="68"/>
                  <a:pt x="6182" y="106"/>
                  <a:pt x="6207" y="113"/>
                </a:cubicBezTo>
                <a:cubicBezTo>
                  <a:pt x="6217" y="82"/>
                  <a:pt x="6247" y="97"/>
                  <a:pt x="6267" y="107"/>
                </a:cubicBezTo>
                <a:cubicBezTo>
                  <a:pt x="6331" y="109"/>
                  <a:pt x="6396" y="108"/>
                  <a:pt x="6461" y="112"/>
                </a:cubicBezTo>
                <a:cubicBezTo>
                  <a:pt x="6460" y="120"/>
                  <a:pt x="6459" y="136"/>
                  <a:pt x="6458" y="144"/>
                </a:cubicBezTo>
                <a:cubicBezTo>
                  <a:pt x="6468" y="144"/>
                  <a:pt x="6486" y="144"/>
                  <a:pt x="6495" y="144"/>
                </a:cubicBezTo>
                <a:cubicBezTo>
                  <a:pt x="6489" y="113"/>
                  <a:pt x="6513" y="113"/>
                  <a:pt x="6537" y="113"/>
                </a:cubicBezTo>
                <a:cubicBezTo>
                  <a:pt x="6538" y="121"/>
                  <a:pt x="6538" y="138"/>
                  <a:pt x="6538" y="146"/>
                </a:cubicBezTo>
                <a:cubicBezTo>
                  <a:pt x="6548" y="147"/>
                  <a:pt x="6568" y="148"/>
                  <a:pt x="6578" y="149"/>
                </a:cubicBezTo>
                <a:cubicBezTo>
                  <a:pt x="6578" y="141"/>
                  <a:pt x="6577" y="127"/>
                  <a:pt x="6577" y="119"/>
                </a:cubicBezTo>
                <a:cubicBezTo>
                  <a:pt x="6589" y="119"/>
                  <a:pt x="6601" y="119"/>
                  <a:pt x="6613" y="119"/>
                </a:cubicBezTo>
                <a:cubicBezTo>
                  <a:pt x="6616" y="148"/>
                  <a:pt x="6637" y="153"/>
                  <a:pt x="6663" y="150"/>
                </a:cubicBezTo>
                <a:lnTo>
                  <a:pt x="6656" y="124"/>
                </a:lnTo>
                <a:cubicBezTo>
                  <a:pt x="6675" y="128"/>
                  <a:pt x="6705" y="119"/>
                  <a:pt x="6702" y="149"/>
                </a:cubicBezTo>
                <a:cubicBezTo>
                  <a:pt x="6711" y="149"/>
                  <a:pt x="6730" y="150"/>
                  <a:pt x="6739" y="150"/>
                </a:cubicBezTo>
                <a:cubicBezTo>
                  <a:pt x="6739" y="144"/>
                  <a:pt x="6740" y="134"/>
                  <a:pt x="6740" y="128"/>
                </a:cubicBezTo>
                <a:cubicBezTo>
                  <a:pt x="6748" y="129"/>
                  <a:pt x="6764" y="131"/>
                  <a:pt x="6771" y="132"/>
                </a:cubicBezTo>
                <a:cubicBezTo>
                  <a:pt x="6776" y="137"/>
                  <a:pt x="6787" y="145"/>
                  <a:pt x="6792" y="149"/>
                </a:cubicBezTo>
                <a:cubicBezTo>
                  <a:pt x="6856" y="141"/>
                  <a:pt x="6920" y="149"/>
                  <a:pt x="6985" y="152"/>
                </a:cubicBezTo>
                <a:cubicBezTo>
                  <a:pt x="6985" y="161"/>
                  <a:pt x="6984" y="178"/>
                  <a:pt x="6984" y="187"/>
                </a:cubicBezTo>
                <a:cubicBezTo>
                  <a:pt x="6970" y="186"/>
                  <a:pt x="6956" y="185"/>
                  <a:pt x="6943" y="184"/>
                </a:cubicBezTo>
                <a:cubicBezTo>
                  <a:pt x="6945" y="156"/>
                  <a:pt x="6928" y="147"/>
                  <a:pt x="6902" y="151"/>
                </a:cubicBezTo>
                <a:cubicBezTo>
                  <a:pt x="6902" y="159"/>
                  <a:pt x="6901" y="175"/>
                  <a:pt x="6900" y="183"/>
                </a:cubicBezTo>
                <a:cubicBezTo>
                  <a:pt x="6890" y="181"/>
                  <a:pt x="6870" y="177"/>
                  <a:pt x="6860" y="176"/>
                </a:cubicBezTo>
                <a:cubicBezTo>
                  <a:pt x="6860" y="170"/>
                  <a:pt x="6861" y="159"/>
                  <a:pt x="6861" y="153"/>
                </a:cubicBezTo>
                <a:cubicBezTo>
                  <a:pt x="6852" y="153"/>
                  <a:pt x="6832" y="153"/>
                  <a:pt x="6822" y="153"/>
                </a:cubicBezTo>
                <a:cubicBezTo>
                  <a:pt x="6822" y="159"/>
                  <a:pt x="6822" y="170"/>
                  <a:pt x="6821" y="176"/>
                </a:cubicBezTo>
                <a:cubicBezTo>
                  <a:pt x="6799" y="176"/>
                  <a:pt x="6777" y="174"/>
                  <a:pt x="6771" y="148"/>
                </a:cubicBezTo>
                <a:cubicBezTo>
                  <a:pt x="6741" y="163"/>
                  <a:pt x="6710" y="174"/>
                  <a:pt x="6681" y="150"/>
                </a:cubicBezTo>
                <a:cubicBezTo>
                  <a:pt x="6656" y="160"/>
                  <a:pt x="6629" y="169"/>
                  <a:pt x="6608" y="147"/>
                </a:cubicBezTo>
                <a:cubicBezTo>
                  <a:pt x="6594" y="150"/>
                  <a:pt x="6581" y="153"/>
                  <a:pt x="6568" y="156"/>
                </a:cubicBezTo>
                <a:cubicBezTo>
                  <a:pt x="6518" y="146"/>
                  <a:pt x="6466" y="148"/>
                  <a:pt x="6416" y="145"/>
                </a:cubicBezTo>
                <a:cubicBezTo>
                  <a:pt x="6415" y="137"/>
                  <a:pt x="6415" y="122"/>
                  <a:pt x="6415" y="114"/>
                </a:cubicBezTo>
                <a:cubicBezTo>
                  <a:pt x="6406" y="114"/>
                  <a:pt x="6388" y="114"/>
                  <a:pt x="6379" y="114"/>
                </a:cubicBezTo>
                <a:cubicBezTo>
                  <a:pt x="6394" y="155"/>
                  <a:pt x="6324" y="151"/>
                  <a:pt x="6334" y="115"/>
                </a:cubicBezTo>
                <a:cubicBezTo>
                  <a:pt x="6325" y="115"/>
                  <a:pt x="6306" y="115"/>
                  <a:pt x="6297" y="115"/>
                </a:cubicBezTo>
                <a:cubicBezTo>
                  <a:pt x="6297" y="121"/>
                  <a:pt x="6297" y="133"/>
                  <a:pt x="6297" y="139"/>
                </a:cubicBezTo>
                <a:cubicBezTo>
                  <a:pt x="6276" y="138"/>
                  <a:pt x="6252" y="138"/>
                  <a:pt x="6249" y="110"/>
                </a:cubicBezTo>
                <a:cubicBezTo>
                  <a:pt x="6242" y="110"/>
                  <a:pt x="6227" y="111"/>
                  <a:pt x="6220" y="111"/>
                </a:cubicBezTo>
                <a:cubicBezTo>
                  <a:pt x="6211" y="161"/>
                  <a:pt x="6167" y="107"/>
                  <a:pt x="6140" y="105"/>
                </a:cubicBezTo>
                <a:cubicBezTo>
                  <a:pt x="6130" y="168"/>
                  <a:pt x="6069" y="72"/>
                  <a:pt x="6045" y="125"/>
                </a:cubicBezTo>
                <a:cubicBezTo>
                  <a:pt x="6032" y="121"/>
                  <a:pt x="6019" y="115"/>
                  <a:pt x="6006" y="110"/>
                </a:cubicBezTo>
                <a:cubicBezTo>
                  <a:pt x="5915" y="111"/>
                  <a:pt x="5824" y="108"/>
                  <a:pt x="5734" y="103"/>
                </a:cubicBezTo>
                <a:cubicBezTo>
                  <a:pt x="5732" y="96"/>
                  <a:pt x="5728" y="82"/>
                  <a:pt x="5727" y="75"/>
                </a:cubicBezTo>
                <a:cubicBezTo>
                  <a:pt x="5718" y="75"/>
                  <a:pt x="5700" y="75"/>
                  <a:pt x="5691" y="75"/>
                </a:cubicBezTo>
                <a:cubicBezTo>
                  <a:pt x="5691" y="82"/>
                  <a:pt x="5690" y="97"/>
                  <a:pt x="5690" y="104"/>
                </a:cubicBezTo>
                <a:cubicBezTo>
                  <a:pt x="5666" y="104"/>
                  <a:pt x="5639" y="104"/>
                  <a:pt x="5649" y="71"/>
                </a:cubicBezTo>
                <a:cubicBezTo>
                  <a:pt x="5639" y="71"/>
                  <a:pt x="5619" y="70"/>
                  <a:pt x="5609" y="70"/>
                </a:cubicBezTo>
                <a:lnTo>
                  <a:pt x="5611" y="101"/>
                </a:lnTo>
                <a:cubicBezTo>
                  <a:pt x="5589" y="99"/>
                  <a:pt x="5564" y="100"/>
                  <a:pt x="5564" y="71"/>
                </a:cubicBezTo>
                <a:cubicBezTo>
                  <a:pt x="5557" y="71"/>
                  <a:pt x="5542" y="71"/>
                  <a:pt x="5535" y="71"/>
                </a:cubicBezTo>
                <a:cubicBezTo>
                  <a:pt x="5538" y="106"/>
                  <a:pt x="5480" y="103"/>
                  <a:pt x="5485" y="69"/>
                </a:cubicBezTo>
                <a:cubicBezTo>
                  <a:pt x="5477" y="69"/>
                  <a:pt x="5460" y="69"/>
                  <a:pt x="5452" y="69"/>
                </a:cubicBezTo>
                <a:cubicBezTo>
                  <a:pt x="5455" y="98"/>
                  <a:pt x="5426" y="88"/>
                  <a:pt x="5408" y="91"/>
                </a:cubicBezTo>
                <a:lnTo>
                  <a:pt x="5409" y="67"/>
                </a:lnTo>
                <a:cubicBezTo>
                  <a:pt x="5378" y="60"/>
                  <a:pt x="5338" y="117"/>
                  <a:pt x="5322" y="68"/>
                </a:cubicBezTo>
                <a:cubicBezTo>
                  <a:pt x="5315" y="69"/>
                  <a:pt x="5300" y="69"/>
                  <a:pt x="5292" y="70"/>
                </a:cubicBezTo>
                <a:cubicBezTo>
                  <a:pt x="5287" y="96"/>
                  <a:pt x="5260" y="84"/>
                  <a:pt x="5245" y="76"/>
                </a:cubicBezTo>
                <a:cubicBezTo>
                  <a:pt x="5229" y="63"/>
                  <a:pt x="5210" y="75"/>
                  <a:pt x="5193" y="78"/>
                </a:cubicBezTo>
                <a:cubicBezTo>
                  <a:pt x="5063" y="63"/>
                  <a:pt x="4931" y="74"/>
                  <a:pt x="4800" y="64"/>
                </a:cubicBezTo>
                <a:cubicBezTo>
                  <a:pt x="4801" y="57"/>
                  <a:pt x="4803" y="42"/>
                  <a:pt x="4804" y="35"/>
                </a:cubicBezTo>
                <a:cubicBezTo>
                  <a:pt x="4793" y="35"/>
                  <a:pt x="4773" y="34"/>
                  <a:pt x="4763" y="34"/>
                </a:cubicBezTo>
                <a:cubicBezTo>
                  <a:pt x="4763" y="41"/>
                  <a:pt x="4764" y="57"/>
                  <a:pt x="4764" y="65"/>
                </a:cubicBezTo>
                <a:cubicBezTo>
                  <a:pt x="4750" y="65"/>
                  <a:pt x="4736" y="65"/>
                  <a:pt x="4723" y="65"/>
                </a:cubicBezTo>
                <a:cubicBezTo>
                  <a:pt x="4722" y="57"/>
                  <a:pt x="4722" y="42"/>
                  <a:pt x="4722" y="35"/>
                </a:cubicBezTo>
                <a:cubicBezTo>
                  <a:pt x="4712" y="35"/>
                  <a:pt x="4692" y="35"/>
                  <a:pt x="4682" y="35"/>
                </a:cubicBezTo>
                <a:cubicBezTo>
                  <a:pt x="4683" y="42"/>
                  <a:pt x="4684" y="56"/>
                  <a:pt x="4685" y="63"/>
                </a:cubicBezTo>
                <a:cubicBezTo>
                  <a:pt x="4670" y="63"/>
                  <a:pt x="4654" y="63"/>
                  <a:pt x="4639" y="62"/>
                </a:cubicBezTo>
                <a:cubicBezTo>
                  <a:pt x="4640" y="55"/>
                  <a:pt x="4641" y="40"/>
                  <a:pt x="4642" y="32"/>
                </a:cubicBezTo>
                <a:cubicBezTo>
                  <a:pt x="4632" y="32"/>
                  <a:pt x="4612" y="31"/>
                  <a:pt x="4602" y="31"/>
                </a:cubicBezTo>
                <a:cubicBezTo>
                  <a:pt x="4623" y="76"/>
                  <a:pt x="4540" y="75"/>
                  <a:pt x="4560" y="31"/>
                </a:cubicBezTo>
                <a:cubicBezTo>
                  <a:pt x="4550" y="31"/>
                  <a:pt x="4531" y="32"/>
                  <a:pt x="4521" y="32"/>
                </a:cubicBezTo>
                <a:cubicBezTo>
                  <a:pt x="4521" y="39"/>
                  <a:pt x="4522" y="53"/>
                  <a:pt x="4523" y="60"/>
                </a:cubicBezTo>
                <a:cubicBezTo>
                  <a:pt x="4510" y="60"/>
                  <a:pt x="4497" y="60"/>
                  <a:pt x="4484" y="61"/>
                </a:cubicBezTo>
                <a:cubicBezTo>
                  <a:pt x="4482" y="53"/>
                  <a:pt x="4478" y="38"/>
                  <a:pt x="4475" y="30"/>
                </a:cubicBezTo>
                <a:cubicBezTo>
                  <a:pt x="4466" y="30"/>
                  <a:pt x="4449" y="31"/>
                  <a:pt x="4440" y="31"/>
                </a:cubicBezTo>
                <a:cubicBezTo>
                  <a:pt x="4460" y="70"/>
                  <a:pt x="4380" y="68"/>
                  <a:pt x="4399" y="31"/>
                </a:cubicBezTo>
                <a:cubicBezTo>
                  <a:pt x="4389" y="31"/>
                  <a:pt x="4370" y="30"/>
                  <a:pt x="4360" y="30"/>
                </a:cubicBezTo>
                <a:cubicBezTo>
                  <a:pt x="4360" y="37"/>
                  <a:pt x="4360" y="51"/>
                  <a:pt x="4360" y="58"/>
                </a:cubicBezTo>
                <a:cubicBezTo>
                  <a:pt x="4338" y="58"/>
                  <a:pt x="4315" y="57"/>
                  <a:pt x="4311" y="30"/>
                </a:cubicBezTo>
                <a:cubicBezTo>
                  <a:pt x="4305" y="30"/>
                  <a:pt x="4293" y="30"/>
                  <a:pt x="4287" y="30"/>
                </a:cubicBezTo>
                <a:cubicBezTo>
                  <a:pt x="4280" y="54"/>
                  <a:pt x="4261" y="58"/>
                  <a:pt x="4238" y="56"/>
                </a:cubicBezTo>
                <a:cubicBezTo>
                  <a:pt x="4238" y="50"/>
                  <a:pt x="4238" y="36"/>
                  <a:pt x="4238" y="30"/>
                </a:cubicBezTo>
                <a:lnTo>
                  <a:pt x="4198" y="30"/>
                </a:lnTo>
                <a:cubicBezTo>
                  <a:pt x="4198" y="36"/>
                  <a:pt x="4198" y="48"/>
                  <a:pt x="4198" y="53"/>
                </a:cubicBezTo>
                <a:cubicBezTo>
                  <a:pt x="4188" y="53"/>
                  <a:pt x="4167" y="53"/>
                  <a:pt x="4156" y="52"/>
                </a:cubicBezTo>
                <a:lnTo>
                  <a:pt x="4162" y="30"/>
                </a:lnTo>
                <a:cubicBezTo>
                  <a:pt x="4150" y="30"/>
                  <a:pt x="4127" y="30"/>
                  <a:pt x="4115" y="31"/>
                </a:cubicBezTo>
                <a:lnTo>
                  <a:pt x="4117" y="52"/>
                </a:lnTo>
                <a:cubicBezTo>
                  <a:pt x="4107" y="52"/>
                  <a:pt x="4087" y="53"/>
                  <a:pt x="4077" y="53"/>
                </a:cubicBezTo>
                <a:cubicBezTo>
                  <a:pt x="4077" y="47"/>
                  <a:pt x="4076" y="35"/>
                  <a:pt x="4076" y="29"/>
                </a:cubicBezTo>
                <a:cubicBezTo>
                  <a:pt x="4066" y="29"/>
                  <a:pt x="4046" y="29"/>
                  <a:pt x="4036" y="29"/>
                </a:cubicBezTo>
                <a:lnTo>
                  <a:pt x="4036" y="53"/>
                </a:lnTo>
                <a:cubicBezTo>
                  <a:pt x="4026" y="52"/>
                  <a:pt x="4006" y="52"/>
                  <a:pt x="3996" y="52"/>
                </a:cubicBezTo>
                <a:lnTo>
                  <a:pt x="4000" y="31"/>
                </a:lnTo>
                <a:cubicBezTo>
                  <a:pt x="3991" y="30"/>
                  <a:pt x="3972" y="29"/>
                  <a:pt x="3963" y="29"/>
                </a:cubicBezTo>
                <a:cubicBezTo>
                  <a:pt x="3958" y="53"/>
                  <a:pt x="3935" y="53"/>
                  <a:pt x="3915" y="54"/>
                </a:cubicBezTo>
                <a:cubicBezTo>
                  <a:pt x="3915" y="48"/>
                  <a:pt x="3915" y="36"/>
                  <a:pt x="3915" y="30"/>
                </a:cubicBezTo>
                <a:cubicBezTo>
                  <a:pt x="3906" y="30"/>
                  <a:pt x="3887" y="29"/>
                  <a:pt x="3878" y="29"/>
                </a:cubicBezTo>
                <a:cubicBezTo>
                  <a:pt x="3880" y="56"/>
                  <a:pt x="3854" y="51"/>
                  <a:pt x="3836" y="53"/>
                </a:cubicBezTo>
                <a:cubicBezTo>
                  <a:pt x="3836" y="47"/>
                  <a:pt x="3837" y="36"/>
                  <a:pt x="3837" y="30"/>
                </a:cubicBezTo>
                <a:cubicBezTo>
                  <a:pt x="3828" y="30"/>
                  <a:pt x="3810" y="30"/>
                  <a:pt x="3801" y="29"/>
                </a:cubicBezTo>
                <a:cubicBezTo>
                  <a:pt x="3796" y="58"/>
                  <a:pt x="3752" y="59"/>
                  <a:pt x="3748" y="29"/>
                </a:cubicBezTo>
                <a:cubicBezTo>
                  <a:pt x="3739" y="29"/>
                  <a:pt x="3722" y="30"/>
                  <a:pt x="3713" y="30"/>
                </a:cubicBezTo>
                <a:lnTo>
                  <a:pt x="3713" y="50"/>
                </a:lnTo>
                <a:cubicBezTo>
                  <a:pt x="3700" y="50"/>
                  <a:pt x="3687" y="50"/>
                  <a:pt x="3674" y="50"/>
                </a:cubicBezTo>
                <a:cubicBezTo>
                  <a:pt x="3674" y="45"/>
                  <a:pt x="3674" y="34"/>
                  <a:pt x="3674" y="29"/>
                </a:cubicBezTo>
                <a:cubicBezTo>
                  <a:pt x="3665" y="29"/>
                  <a:pt x="3648" y="30"/>
                  <a:pt x="3640" y="30"/>
                </a:cubicBezTo>
                <a:cubicBezTo>
                  <a:pt x="3632" y="46"/>
                  <a:pt x="3618" y="50"/>
                  <a:pt x="3602" y="51"/>
                </a:cubicBezTo>
                <a:cubicBezTo>
                  <a:pt x="3592" y="30"/>
                  <a:pt x="3572" y="27"/>
                  <a:pt x="3551" y="28"/>
                </a:cubicBezTo>
                <a:cubicBezTo>
                  <a:pt x="3551" y="34"/>
                  <a:pt x="3551" y="45"/>
                  <a:pt x="3550" y="51"/>
                </a:cubicBezTo>
                <a:cubicBezTo>
                  <a:pt x="3532" y="49"/>
                  <a:pt x="3509" y="52"/>
                  <a:pt x="3507" y="27"/>
                </a:cubicBezTo>
                <a:cubicBezTo>
                  <a:pt x="3482" y="27"/>
                  <a:pt x="3464" y="46"/>
                  <a:pt x="3441" y="52"/>
                </a:cubicBezTo>
                <a:cubicBezTo>
                  <a:pt x="3437" y="23"/>
                  <a:pt x="3387" y="18"/>
                  <a:pt x="3385" y="50"/>
                </a:cubicBezTo>
                <a:cubicBezTo>
                  <a:pt x="3373" y="49"/>
                  <a:pt x="3362" y="49"/>
                  <a:pt x="3351" y="49"/>
                </a:cubicBezTo>
                <a:cubicBezTo>
                  <a:pt x="3351" y="44"/>
                  <a:pt x="3350" y="34"/>
                  <a:pt x="3350" y="29"/>
                </a:cubicBezTo>
                <a:cubicBezTo>
                  <a:pt x="3341" y="29"/>
                  <a:pt x="3324" y="29"/>
                  <a:pt x="3315" y="29"/>
                </a:cubicBezTo>
                <a:cubicBezTo>
                  <a:pt x="3313" y="51"/>
                  <a:pt x="3293" y="50"/>
                  <a:pt x="3276" y="52"/>
                </a:cubicBezTo>
                <a:cubicBezTo>
                  <a:pt x="3279" y="19"/>
                  <a:pt x="3220" y="20"/>
                  <a:pt x="3223" y="53"/>
                </a:cubicBezTo>
                <a:cubicBezTo>
                  <a:pt x="3206" y="51"/>
                  <a:pt x="3185" y="52"/>
                  <a:pt x="3185" y="29"/>
                </a:cubicBezTo>
                <a:cubicBezTo>
                  <a:pt x="3177" y="29"/>
                  <a:pt x="3160" y="29"/>
                  <a:pt x="3152" y="29"/>
                </a:cubicBezTo>
                <a:cubicBezTo>
                  <a:pt x="3153" y="56"/>
                  <a:pt x="3128" y="51"/>
                  <a:pt x="3110" y="54"/>
                </a:cubicBezTo>
                <a:cubicBezTo>
                  <a:pt x="3110" y="48"/>
                  <a:pt x="3111" y="36"/>
                  <a:pt x="3112" y="31"/>
                </a:cubicBezTo>
                <a:cubicBezTo>
                  <a:pt x="3102" y="30"/>
                  <a:pt x="3084" y="30"/>
                  <a:pt x="3075" y="29"/>
                </a:cubicBezTo>
                <a:cubicBezTo>
                  <a:pt x="3070" y="53"/>
                  <a:pt x="3047" y="53"/>
                  <a:pt x="3028" y="54"/>
                </a:cubicBezTo>
                <a:cubicBezTo>
                  <a:pt x="3028" y="48"/>
                  <a:pt x="3027" y="36"/>
                  <a:pt x="3027" y="30"/>
                </a:cubicBezTo>
                <a:cubicBezTo>
                  <a:pt x="3017" y="29"/>
                  <a:pt x="2997" y="29"/>
                  <a:pt x="2987" y="29"/>
                </a:cubicBezTo>
                <a:cubicBezTo>
                  <a:pt x="2987" y="35"/>
                  <a:pt x="2987" y="47"/>
                  <a:pt x="2986" y="53"/>
                </a:cubicBezTo>
                <a:cubicBezTo>
                  <a:pt x="2976" y="53"/>
                  <a:pt x="2956" y="52"/>
                  <a:pt x="2946" y="51"/>
                </a:cubicBezTo>
                <a:cubicBezTo>
                  <a:pt x="2947" y="46"/>
                  <a:pt x="2949" y="35"/>
                  <a:pt x="2950" y="30"/>
                </a:cubicBezTo>
                <a:cubicBezTo>
                  <a:pt x="2940" y="30"/>
                  <a:pt x="2919" y="29"/>
                  <a:pt x="2909" y="29"/>
                </a:cubicBezTo>
                <a:cubicBezTo>
                  <a:pt x="2909" y="35"/>
                  <a:pt x="2908" y="46"/>
                  <a:pt x="2908" y="52"/>
                </a:cubicBezTo>
                <a:cubicBezTo>
                  <a:pt x="2897" y="52"/>
                  <a:pt x="2876" y="52"/>
                  <a:pt x="2866" y="53"/>
                </a:cubicBezTo>
                <a:cubicBezTo>
                  <a:pt x="2866" y="47"/>
                  <a:pt x="2865" y="35"/>
                  <a:pt x="2865" y="30"/>
                </a:cubicBezTo>
                <a:cubicBezTo>
                  <a:pt x="2856" y="29"/>
                  <a:pt x="2836" y="29"/>
                  <a:pt x="2827" y="29"/>
                </a:cubicBezTo>
                <a:cubicBezTo>
                  <a:pt x="2835" y="60"/>
                  <a:pt x="2803" y="51"/>
                  <a:pt x="2784" y="53"/>
                </a:cubicBezTo>
                <a:lnTo>
                  <a:pt x="2789" y="31"/>
                </a:lnTo>
                <a:cubicBezTo>
                  <a:pt x="2779" y="30"/>
                  <a:pt x="2760" y="30"/>
                  <a:pt x="2750" y="29"/>
                </a:cubicBezTo>
                <a:cubicBezTo>
                  <a:pt x="2756" y="65"/>
                  <a:pt x="2695" y="65"/>
                  <a:pt x="2699" y="29"/>
                </a:cubicBezTo>
                <a:cubicBezTo>
                  <a:pt x="2691" y="30"/>
                  <a:pt x="2673" y="31"/>
                  <a:pt x="2664" y="31"/>
                </a:cubicBezTo>
                <a:cubicBezTo>
                  <a:pt x="2684" y="67"/>
                  <a:pt x="2605" y="69"/>
                  <a:pt x="2623" y="30"/>
                </a:cubicBezTo>
                <a:cubicBezTo>
                  <a:pt x="2613" y="30"/>
                  <a:pt x="2594" y="30"/>
                  <a:pt x="2585" y="30"/>
                </a:cubicBezTo>
                <a:cubicBezTo>
                  <a:pt x="2585" y="37"/>
                  <a:pt x="2585" y="51"/>
                  <a:pt x="2585" y="58"/>
                </a:cubicBezTo>
                <a:cubicBezTo>
                  <a:pt x="2563" y="59"/>
                  <a:pt x="2542" y="56"/>
                  <a:pt x="2534" y="32"/>
                </a:cubicBezTo>
                <a:cubicBezTo>
                  <a:pt x="2526" y="32"/>
                  <a:pt x="2511" y="30"/>
                  <a:pt x="2503" y="29"/>
                </a:cubicBezTo>
                <a:cubicBezTo>
                  <a:pt x="2515" y="65"/>
                  <a:pt x="2484" y="60"/>
                  <a:pt x="2462" y="61"/>
                </a:cubicBezTo>
                <a:cubicBezTo>
                  <a:pt x="2462" y="54"/>
                  <a:pt x="2463" y="39"/>
                  <a:pt x="2464" y="31"/>
                </a:cubicBezTo>
                <a:cubicBezTo>
                  <a:pt x="2453" y="31"/>
                  <a:pt x="2433" y="31"/>
                  <a:pt x="2422" y="31"/>
                </a:cubicBezTo>
                <a:cubicBezTo>
                  <a:pt x="2423" y="39"/>
                  <a:pt x="2424" y="54"/>
                  <a:pt x="2424" y="62"/>
                </a:cubicBezTo>
                <a:cubicBezTo>
                  <a:pt x="2400" y="64"/>
                  <a:pt x="2373" y="67"/>
                  <a:pt x="2382" y="32"/>
                </a:cubicBezTo>
                <a:cubicBezTo>
                  <a:pt x="2372" y="32"/>
                  <a:pt x="2352" y="32"/>
                  <a:pt x="2343" y="32"/>
                </a:cubicBezTo>
                <a:cubicBezTo>
                  <a:pt x="2351" y="66"/>
                  <a:pt x="2324" y="65"/>
                  <a:pt x="2300" y="64"/>
                </a:cubicBezTo>
                <a:cubicBezTo>
                  <a:pt x="2301" y="57"/>
                  <a:pt x="2301" y="42"/>
                  <a:pt x="2301" y="35"/>
                </a:cubicBezTo>
                <a:lnTo>
                  <a:pt x="2263" y="35"/>
                </a:lnTo>
                <a:cubicBezTo>
                  <a:pt x="2272" y="68"/>
                  <a:pt x="2245" y="66"/>
                  <a:pt x="2222" y="66"/>
                </a:cubicBezTo>
                <a:cubicBezTo>
                  <a:pt x="2221" y="59"/>
                  <a:pt x="2221" y="43"/>
                  <a:pt x="2221" y="35"/>
                </a:cubicBezTo>
                <a:cubicBezTo>
                  <a:pt x="2210" y="35"/>
                  <a:pt x="2190" y="35"/>
                  <a:pt x="2180" y="35"/>
                </a:cubicBezTo>
                <a:cubicBezTo>
                  <a:pt x="2181" y="42"/>
                  <a:pt x="2184" y="55"/>
                  <a:pt x="2185" y="61"/>
                </a:cubicBezTo>
                <a:cubicBezTo>
                  <a:pt x="2159" y="65"/>
                  <a:pt x="2133" y="75"/>
                  <a:pt x="2107" y="72"/>
                </a:cubicBezTo>
                <a:cubicBezTo>
                  <a:pt x="2015" y="63"/>
                  <a:pt x="1922" y="75"/>
                  <a:pt x="1830" y="70"/>
                </a:cubicBezTo>
                <a:cubicBezTo>
                  <a:pt x="1821" y="73"/>
                  <a:pt x="1802" y="78"/>
                  <a:pt x="1793" y="81"/>
                </a:cubicBezTo>
                <a:cubicBezTo>
                  <a:pt x="1764" y="60"/>
                  <a:pt x="1734" y="75"/>
                  <a:pt x="1705" y="87"/>
                </a:cubicBezTo>
                <a:cubicBezTo>
                  <a:pt x="1698" y="70"/>
                  <a:pt x="1680" y="70"/>
                  <a:pt x="1665" y="67"/>
                </a:cubicBezTo>
                <a:cubicBezTo>
                  <a:pt x="1656" y="92"/>
                  <a:pt x="1616" y="98"/>
                  <a:pt x="1609" y="69"/>
                </a:cubicBezTo>
                <a:cubicBezTo>
                  <a:pt x="1601" y="69"/>
                  <a:pt x="1585" y="69"/>
                  <a:pt x="1577" y="68"/>
                </a:cubicBezTo>
                <a:cubicBezTo>
                  <a:pt x="1581" y="99"/>
                  <a:pt x="1551" y="88"/>
                  <a:pt x="1533" y="91"/>
                </a:cubicBezTo>
                <a:lnTo>
                  <a:pt x="1539" y="69"/>
                </a:lnTo>
                <a:cubicBezTo>
                  <a:pt x="1529" y="69"/>
                  <a:pt x="1510" y="69"/>
                  <a:pt x="1501" y="69"/>
                </a:cubicBezTo>
                <a:cubicBezTo>
                  <a:pt x="1499" y="95"/>
                  <a:pt x="1474" y="93"/>
                  <a:pt x="1454" y="96"/>
                </a:cubicBezTo>
                <a:cubicBezTo>
                  <a:pt x="1454" y="89"/>
                  <a:pt x="1452" y="75"/>
                  <a:pt x="1452" y="67"/>
                </a:cubicBezTo>
                <a:cubicBezTo>
                  <a:pt x="1443" y="69"/>
                  <a:pt x="1427" y="72"/>
                  <a:pt x="1418" y="73"/>
                </a:cubicBezTo>
                <a:cubicBezTo>
                  <a:pt x="1418" y="100"/>
                  <a:pt x="1392" y="97"/>
                  <a:pt x="1374" y="100"/>
                </a:cubicBezTo>
                <a:cubicBezTo>
                  <a:pt x="1374" y="92"/>
                  <a:pt x="1374" y="76"/>
                  <a:pt x="1374" y="68"/>
                </a:cubicBezTo>
                <a:cubicBezTo>
                  <a:pt x="1350" y="69"/>
                  <a:pt x="1325" y="70"/>
                  <a:pt x="1332" y="101"/>
                </a:cubicBezTo>
                <a:cubicBezTo>
                  <a:pt x="1322" y="101"/>
                  <a:pt x="1301" y="101"/>
                  <a:pt x="1290" y="101"/>
                </a:cubicBezTo>
                <a:cubicBezTo>
                  <a:pt x="1291" y="94"/>
                  <a:pt x="1292" y="82"/>
                  <a:pt x="1293" y="75"/>
                </a:cubicBezTo>
                <a:cubicBezTo>
                  <a:pt x="1283" y="75"/>
                  <a:pt x="1264" y="75"/>
                  <a:pt x="1255" y="74"/>
                </a:cubicBezTo>
                <a:cubicBezTo>
                  <a:pt x="1269" y="116"/>
                  <a:pt x="1194" y="117"/>
                  <a:pt x="1210" y="74"/>
                </a:cubicBezTo>
                <a:cubicBezTo>
                  <a:pt x="1200" y="74"/>
                  <a:pt x="1182" y="74"/>
                  <a:pt x="1172" y="74"/>
                </a:cubicBezTo>
                <a:cubicBezTo>
                  <a:pt x="1173" y="82"/>
                  <a:pt x="1174" y="99"/>
                  <a:pt x="1174" y="107"/>
                </a:cubicBezTo>
                <a:cubicBezTo>
                  <a:pt x="1098" y="112"/>
                  <a:pt x="1020" y="101"/>
                  <a:pt x="946" y="119"/>
                </a:cubicBezTo>
                <a:cubicBezTo>
                  <a:pt x="928" y="116"/>
                  <a:pt x="911" y="110"/>
                  <a:pt x="894" y="106"/>
                </a:cubicBezTo>
                <a:cubicBezTo>
                  <a:pt x="896" y="135"/>
                  <a:pt x="836" y="137"/>
                  <a:pt x="846" y="104"/>
                </a:cubicBezTo>
                <a:cubicBezTo>
                  <a:pt x="820" y="114"/>
                  <a:pt x="795" y="130"/>
                  <a:pt x="767" y="133"/>
                </a:cubicBezTo>
                <a:lnTo>
                  <a:pt x="767" y="109"/>
                </a:lnTo>
                <a:cubicBezTo>
                  <a:pt x="758" y="110"/>
                  <a:pt x="741" y="111"/>
                  <a:pt x="733" y="112"/>
                </a:cubicBezTo>
                <a:cubicBezTo>
                  <a:pt x="732" y="139"/>
                  <a:pt x="706" y="135"/>
                  <a:pt x="687" y="138"/>
                </a:cubicBezTo>
                <a:cubicBezTo>
                  <a:pt x="687" y="131"/>
                  <a:pt x="688" y="117"/>
                  <a:pt x="688" y="109"/>
                </a:cubicBezTo>
                <a:cubicBezTo>
                  <a:pt x="679" y="110"/>
                  <a:pt x="660" y="111"/>
                  <a:pt x="650" y="111"/>
                </a:cubicBezTo>
                <a:cubicBezTo>
                  <a:pt x="658" y="143"/>
                  <a:pt x="629" y="141"/>
                  <a:pt x="608" y="143"/>
                </a:cubicBezTo>
                <a:cubicBezTo>
                  <a:pt x="608" y="136"/>
                  <a:pt x="608" y="122"/>
                  <a:pt x="608" y="115"/>
                </a:cubicBezTo>
                <a:cubicBezTo>
                  <a:pt x="598" y="115"/>
                  <a:pt x="579" y="114"/>
                  <a:pt x="569" y="114"/>
                </a:cubicBezTo>
                <a:cubicBezTo>
                  <a:pt x="567" y="122"/>
                  <a:pt x="565" y="136"/>
                  <a:pt x="564" y="143"/>
                </a:cubicBezTo>
                <a:cubicBezTo>
                  <a:pt x="487" y="155"/>
                  <a:pt x="407" y="135"/>
                  <a:pt x="333" y="163"/>
                </a:cubicBezTo>
                <a:cubicBezTo>
                  <a:pt x="327" y="159"/>
                  <a:pt x="314" y="150"/>
                  <a:pt x="307" y="146"/>
                </a:cubicBezTo>
                <a:cubicBezTo>
                  <a:pt x="284" y="158"/>
                  <a:pt x="251" y="184"/>
                  <a:pt x="234" y="149"/>
                </a:cubicBezTo>
                <a:lnTo>
                  <a:pt x="209" y="151"/>
                </a:lnTo>
                <a:cubicBezTo>
                  <a:pt x="205" y="175"/>
                  <a:pt x="183" y="174"/>
                  <a:pt x="164" y="176"/>
                </a:cubicBezTo>
                <a:cubicBezTo>
                  <a:pt x="163" y="169"/>
                  <a:pt x="163" y="156"/>
                  <a:pt x="162" y="150"/>
                </a:cubicBezTo>
                <a:cubicBezTo>
                  <a:pt x="153" y="150"/>
                  <a:pt x="135" y="151"/>
                  <a:pt x="126" y="151"/>
                </a:cubicBezTo>
                <a:cubicBezTo>
                  <a:pt x="132" y="182"/>
                  <a:pt x="102" y="178"/>
                  <a:pt x="82" y="181"/>
                </a:cubicBezTo>
                <a:cubicBezTo>
                  <a:pt x="82" y="174"/>
                  <a:pt x="84" y="160"/>
                  <a:pt x="84" y="153"/>
                </a:cubicBezTo>
                <a:cubicBezTo>
                  <a:pt x="75" y="153"/>
                  <a:pt x="56" y="154"/>
                  <a:pt x="47" y="154"/>
                </a:cubicBezTo>
                <a:cubicBezTo>
                  <a:pt x="45" y="161"/>
                  <a:pt x="41" y="176"/>
                  <a:pt x="39" y="184"/>
                </a:cubicBezTo>
                <a:cubicBezTo>
                  <a:pt x="26" y="185"/>
                  <a:pt x="13" y="186"/>
                  <a:pt x="0" y="187"/>
                </a:cubicBezTo>
                <a:cubicBezTo>
                  <a:pt x="0" y="175"/>
                  <a:pt x="1" y="163"/>
                  <a:pt x="1" y="151"/>
                </a:cubicBezTo>
                <a:cubicBezTo>
                  <a:pt x="52" y="144"/>
                  <a:pt x="106" y="155"/>
                  <a:pt x="155" y="135"/>
                </a:cubicBezTo>
                <a:cubicBezTo>
                  <a:pt x="183" y="174"/>
                  <a:pt x="209" y="124"/>
                  <a:pt x="240" y="128"/>
                </a:cubicBezTo>
                <a:cubicBezTo>
                  <a:pt x="247" y="149"/>
                  <a:pt x="264" y="157"/>
                  <a:pt x="290" y="150"/>
                </a:cubicBezTo>
                <a:lnTo>
                  <a:pt x="281" y="127"/>
                </a:lnTo>
                <a:cubicBezTo>
                  <a:pt x="292" y="126"/>
                  <a:pt x="315" y="124"/>
                  <a:pt x="326" y="124"/>
                </a:cubicBezTo>
                <a:cubicBezTo>
                  <a:pt x="325" y="130"/>
                  <a:pt x="324" y="142"/>
                  <a:pt x="323" y="149"/>
                </a:cubicBezTo>
                <a:cubicBezTo>
                  <a:pt x="334" y="148"/>
                  <a:pt x="355" y="148"/>
                  <a:pt x="365" y="147"/>
                </a:cubicBezTo>
                <a:cubicBezTo>
                  <a:pt x="365" y="141"/>
                  <a:pt x="364" y="127"/>
                  <a:pt x="364" y="121"/>
                </a:cubicBezTo>
                <a:cubicBezTo>
                  <a:pt x="375" y="119"/>
                  <a:pt x="387" y="118"/>
                  <a:pt x="399" y="117"/>
                </a:cubicBezTo>
                <a:cubicBezTo>
                  <a:pt x="403" y="142"/>
                  <a:pt x="423" y="146"/>
                  <a:pt x="445" y="145"/>
                </a:cubicBezTo>
                <a:cubicBezTo>
                  <a:pt x="446" y="137"/>
                  <a:pt x="446" y="122"/>
                  <a:pt x="446" y="114"/>
                </a:cubicBezTo>
                <a:cubicBezTo>
                  <a:pt x="459" y="114"/>
                  <a:pt x="472" y="114"/>
                  <a:pt x="486" y="115"/>
                </a:cubicBezTo>
                <a:lnTo>
                  <a:pt x="488" y="145"/>
                </a:lnTo>
                <a:cubicBezTo>
                  <a:pt x="498" y="145"/>
                  <a:pt x="517" y="144"/>
                  <a:pt x="526" y="144"/>
                </a:cubicBezTo>
                <a:cubicBezTo>
                  <a:pt x="526" y="136"/>
                  <a:pt x="525" y="119"/>
                  <a:pt x="524" y="111"/>
                </a:cubicBezTo>
                <a:cubicBezTo>
                  <a:pt x="576" y="109"/>
                  <a:pt x="629" y="113"/>
                  <a:pt x="680" y="99"/>
                </a:cubicBezTo>
                <a:cubicBezTo>
                  <a:pt x="705" y="123"/>
                  <a:pt x="729" y="97"/>
                  <a:pt x="754" y="93"/>
                </a:cubicBezTo>
                <a:cubicBezTo>
                  <a:pt x="772" y="105"/>
                  <a:pt x="791" y="111"/>
                  <a:pt x="812" y="113"/>
                </a:cubicBezTo>
                <a:lnTo>
                  <a:pt x="809" y="88"/>
                </a:lnTo>
                <a:cubicBezTo>
                  <a:pt x="836" y="87"/>
                  <a:pt x="859" y="101"/>
                  <a:pt x="882" y="112"/>
                </a:cubicBezTo>
                <a:cubicBezTo>
                  <a:pt x="883" y="87"/>
                  <a:pt x="904" y="84"/>
                  <a:pt x="924" y="81"/>
                </a:cubicBezTo>
                <a:cubicBezTo>
                  <a:pt x="927" y="106"/>
                  <a:pt x="946" y="110"/>
                  <a:pt x="968" y="109"/>
                </a:cubicBezTo>
                <a:cubicBezTo>
                  <a:pt x="955" y="72"/>
                  <a:pt x="1022" y="64"/>
                  <a:pt x="1014" y="102"/>
                </a:cubicBezTo>
                <a:cubicBezTo>
                  <a:pt x="1022" y="103"/>
                  <a:pt x="1039" y="103"/>
                  <a:pt x="1048" y="103"/>
                </a:cubicBezTo>
                <a:cubicBezTo>
                  <a:pt x="1042" y="73"/>
                  <a:pt x="1070" y="77"/>
                  <a:pt x="1091" y="74"/>
                </a:cubicBezTo>
                <a:lnTo>
                  <a:pt x="1091" y="106"/>
                </a:lnTo>
                <a:cubicBezTo>
                  <a:pt x="1118" y="112"/>
                  <a:pt x="1132" y="99"/>
                  <a:pt x="1136" y="73"/>
                </a:cubicBezTo>
                <a:cubicBezTo>
                  <a:pt x="1200" y="70"/>
                  <a:pt x="1265" y="71"/>
                  <a:pt x="1330" y="68"/>
                </a:cubicBezTo>
                <a:cubicBezTo>
                  <a:pt x="1351" y="58"/>
                  <a:pt x="1373" y="63"/>
                  <a:pt x="1394" y="68"/>
                </a:cubicBezTo>
                <a:cubicBezTo>
                  <a:pt x="1416" y="63"/>
                  <a:pt x="1443" y="44"/>
                  <a:pt x="1462" y="68"/>
                </a:cubicBezTo>
                <a:cubicBezTo>
                  <a:pt x="1468" y="69"/>
                  <a:pt x="1481" y="69"/>
                  <a:pt x="1487" y="69"/>
                </a:cubicBezTo>
                <a:cubicBezTo>
                  <a:pt x="1503" y="39"/>
                  <a:pt x="1533" y="58"/>
                  <a:pt x="1555" y="68"/>
                </a:cubicBezTo>
                <a:cubicBezTo>
                  <a:pt x="1574" y="60"/>
                  <a:pt x="1594" y="50"/>
                  <a:pt x="1615" y="46"/>
                </a:cubicBezTo>
                <a:lnTo>
                  <a:pt x="1616" y="71"/>
                </a:lnTo>
                <a:cubicBezTo>
                  <a:pt x="1635" y="70"/>
                  <a:pt x="1653" y="65"/>
                  <a:pt x="1665" y="49"/>
                </a:cubicBezTo>
                <a:cubicBezTo>
                  <a:pt x="1681" y="38"/>
                  <a:pt x="1701" y="49"/>
                  <a:pt x="1703" y="68"/>
                </a:cubicBezTo>
                <a:cubicBezTo>
                  <a:pt x="1710" y="68"/>
                  <a:pt x="1726" y="68"/>
                  <a:pt x="1734" y="68"/>
                </a:cubicBezTo>
                <a:cubicBezTo>
                  <a:pt x="1729" y="38"/>
                  <a:pt x="1755" y="40"/>
                  <a:pt x="1776" y="40"/>
                </a:cubicBezTo>
                <a:cubicBezTo>
                  <a:pt x="1776" y="47"/>
                  <a:pt x="1777" y="61"/>
                  <a:pt x="1777" y="68"/>
                </a:cubicBezTo>
                <a:cubicBezTo>
                  <a:pt x="1786" y="68"/>
                  <a:pt x="1804" y="67"/>
                  <a:pt x="1813" y="67"/>
                </a:cubicBezTo>
                <a:cubicBezTo>
                  <a:pt x="1810" y="37"/>
                  <a:pt x="1837" y="40"/>
                  <a:pt x="1859" y="37"/>
                </a:cubicBezTo>
                <a:cubicBezTo>
                  <a:pt x="1859" y="44"/>
                  <a:pt x="1859" y="58"/>
                  <a:pt x="1860" y="65"/>
                </a:cubicBezTo>
                <a:cubicBezTo>
                  <a:pt x="1869" y="65"/>
                  <a:pt x="1887" y="65"/>
                  <a:pt x="1896" y="65"/>
                </a:cubicBezTo>
                <a:cubicBezTo>
                  <a:pt x="1890" y="36"/>
                  <a:pt x="1916" y="37"/>
                  <a:pt x="1937" y="35"/>
                </a:cubicBezTo>
                <a:cubicBezTo>
                  <a:pt x="1938" y="42"/>
                  <a:pt x="1939" y="57"/>
                  <a:pt x="1939" y="65"/>
                </a:cubicBezTo>
                <a:cubicBezTo>
                  <a:pt x="1949" y="65"/>
                  <a:pt x="1967" y="65"/>
                  <a:pt x="1977" y="65"/>
                </a:cubicBezTo>
                <a:cubicBezTo>
                  <a:pt x="1977" y="58"/>
                  <a:pt x="1978" y="43"/>
                  <a:pt x="1978" y="36"/>
                </a:cubicBezTo>
                <a:cubicBezTo>
                  <a:pt x="1992" y="35"/>
                  <a:pt x="2006" y="34"/>
                  <a:pt x="2021" y="34"/>
                </a:cubicBezTo>
                <a:cubicBezTo>
                  <a:pt x="2021" y="42"/>
                  <a:pt x="2022" y="59"/>
                  <a:pt x="2023" y="67"/>
                </a:cubicBezTo>
                <a:cubicBezTo>
                  <a:pt x="2048" y="68"/>
                  <a:pt x="2066" y="60"/>
                  <a:pt x="2062" y="32"/>
                </a:cubicBezTo>
                <a:cubicBezTo>
                  <a:pt x="2075" y="33"/>
                  <a:pt x="2087" y="33"/>
                  <a:pt x="2100" y="33"/>
                </a:cubicBezTo>
                <a:cubicBezTo>
                  <a:pt x="2085" y="65"/>
                  <a:pt x="2125" y="69"/>
                  <a:pt x="2143" y="57"/>
                </a:cubicBezTo>
                <a:lnTo>
                  <a:pt x="2135" y="31"/>
                </a:lnTo>
                <a:cubicBezTo>
                  <a:pt x="2205" y="30"/>
                  <a:pt x="2275" y="35"/>
                  <a:pt x="2344" y="27"/>
                </a:cubicBezTo>
                <a:cubicBezTo>
                  <a:pt x="2403" y="23"/>
                  <a:pt x="2462" y="29"/>
                  <a:pt x="2520" y="21"/>
                </a:cubicBezTo>
                <a:cubicBezTo>
                  <a:pt x="2533" y="20"/>
                  <a:pt x="2544" y="23"/>
                  <a:pt x="2555" y="30"/>
                </a:cubicBezTo>
                <a:cubicBezTo>
                  <a:pt x="2584" y="20"/>
                  <a:pt x="2615" y="14"/>
                  <a:pt x="2644" y="29"/>
                </a:cubicBezTo>
                <a:cubicBezTo>
                  <a:pt x="2668" y="19"/>
                  <a:pt x="2696" y="10"/>
                  <a:pt x="2718" y="30"/>
                </a:cubicBezTo>
                <a:cubicBezTo>
                  <a:pt x="2748" y="18"/>
                  <a:pt x="2779" y="10"/>
                  <a:pt x="2807" y="31"/>
                </a:cubicBezTo>
                <a:cubicBezTo>
                  <a:pt x="2819" y="24"/>
                  <a:pt x="2830" y="18"/>
                  <a:pt x="2842" y="11"/>
                </a:cubicBezTo>
                <a:cubicBezTo>
                  <a:pt x="2859" y="18"/>
                  <a:pt x="2876" y="25"/>
                  <a:pt x="2894" y="31"/>
                </a:cubicBezTo>
                <a:cubicBezTo>
                  <a:pt x="2915" y="4"/>
                  <a:pt x="2945" y="16"/>
                  <a:pt x="2969" y="31"/>
                </a:cubicBezTo>
                <a:cubicBezTo>
                  <a:pt x="2981" y="24"/>
                  <a:pt x="2993" y="17"/>
                  <a:pt x="3005" y="10"/>
                </a:cubicBezTo>
                <a:cubicBezTo>
                  <a:pt x="3023" y="17"/>
                  <a:pt x="3043" y="36"/>
                  <a:pt x="3064" y="22"/>
                </a:cubicBezTo>
                <a:cubicBezTo>
                  <a:pt x="3086" y="5"/>
                  <a:pt x="3109" y="20"/>
                  <a:pt x="3131" y="28"/>
                </a:cubicBezTo>
                <a:cubicBezTo>
                  <a:pt x="3143" y="22"/>
                  <a:pt x="3156" y="16"/>
                  <a:pt x="3169" y="10"/>
                </a:cubicBezTo>
                <a:cubicBezTo>
                  <a:pt x="3186" y="17"/>
                  <a:pt x="3202" y="25"/>
                  <a:pt x="3219" y="32"/>
                </a:cubicBezTo>
                <a:cubicBezTo>
                  <a:pt x="3224" y="26"/>
                  <a:pt x="3233" y="15"/>
                  <a:pt x="3237" y="9"/>
                </a:cubicBezTo>
                <a:close/>
                <a:moveTo>
                  <a:pt x="4853" y="44"/>
                </a:moveTo>
                <a:cubicBezTo>
                  <a:pt x="4831" y="67"/>
                  <a:pt x="4896" y="68"/>
                  <a:pt x="4875" y="44"/>
                </a:cubicBezTo>
                <a:lnTo>
                  <a:pt x="4853" y="44"/>
                </a:lnTo>
                <a:close/>
                <a:moveTo>
                  <a:pt x="5779" y="81"/>
                </a:moveTo>
                <a:cubicBezTo>
                  <a:pt x="5754" y="107"/>
                  <a:pt x="5827" y="109"/>
                  <a:pt x="5804" y="81"/>
                </a:cubicBezTo>
                <a:cubicBezTo>
                  <a:pt x="5798" y="81"/>
                  <a:pt x="5785" y="81"/>
                  <a:pt x="5779" y="81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48"/>
          <p:cNvSpPr>
            <a:spLocks/>
          </p:cNvSpPr>
          <p:nvPr/>
        </p:nvSpPr>
        <p:spPr bwMode="auto">
          <a:xfrm>
            <a:off x="3038475" y="479426"/>
            <a:ext cx="155575" cy="28575"/>
          </a:xfrm>
          <a:custGeom>
            <a:avLst/>
            <a:gdLst>
              <a:gd name="T0" fmla="*/ 284 w 406"/>
              <a:gd name="T1" fmla="*/ 9 h 73"/>
              <a:gd name="T2" fmla="*/ 333 w 406"/>
              <a:gd name="T3" fmla="*/ 34 h 73"/>
              <a:gd name="T4" fmla="*/ 365 w 406"/>
              <a:gd name="T5" fmla="*/ 35 h 73"/>
              <a:gd name="T6" fmla="*/ 365 w 406"/>
              <a:gd name="T7" fmla="*/ 0 h 73"/>
              <a:gd name="T8" fmla="*/ 406 w 406"/>
              <a:gd name="T9" fmla="*/ 1 h 73"/>
              <a:gd name="T10" fmla="*/ 406 w 406"/>
              <a:gd name="T11" fmla="*/ 34 h 73"/>
              <a:gd name="T12" fmla="*/ 299 w 406"/>
              <a:gd name="T13" fmla="*/ 38 h 73"/>
              <a:gd name="T14" fmla="*/ 210 w 406"/>
              <a:gd name="T15" fmla="*/ 35 h 73"/>
              <a:gd name="T16" fmla="*/ 195 w 406"/>
              <a:gd name="T17" fmla="*/ 56 h 73"/>
              <a:gd name="T18" fmla="*/ 169 w 406"/>
              <a:gd name="T19" fmla="*/ 60 h 73"/>
              <a:gd name="T20" fmla="*/ 119 w 406"/>
              <a:gd name="T21" fmla="*/ 37 h 73"/>
              <a:gd name="T22" fmla="*/ 123 w 406"/>
              <a:gd name="T23" fmla="*/ 62 h 73"/>
              <a:gd name="T24" fmla="*/ 82 w 406"/>
              <a:gd name="T25" fmla="*/ 65 h 73"/>
              <a:gd name="T26" fmla="*/ 80 w 406"/>
              <a:gd name="T27" fmla="*/ 39 h 73"/>
              <a:gd name="T28" fmla="*/ 43 w 406"/>
              <a:gd name="T29" fmla="*/ 37 h 73"/>
              <a:gd name="T30" fmla="*/ 41 w 406"/>
              <a:gd name="T31" fmla="*/ 69 h 73"/>
              <a:gd name="T32" fmla="*/ 2 w 406"/>
              <a:gd name="T33" fmla="*/ 73 h 73"/>
              <a:gd name="T34" fmla="*/ 0 w 406"/>
              <a:gd name="T35" fmla="*/ 41 h 73"/>
              <a:gd name="T36" fmla="*/ 150 w 406"/>
              <a:gd name="T37" fmla="*/ 19 h 73"/>
              <a:gd name="T38" fmla="*/ 200 w 406"/>
              <a:gd name="T39" fmla="*/ 38 h 73"/>
              <a:gd name="T40" fmla="*/ 245 w 406"/>
              <a:gd name="T41" fmla="*/ 35 h 73"/>
              <a:gd name="T42" fmla="*/ 282 w 406"/>
              <a:gd name="T43" fmla="*/ 36 h 73"/>
              <a:gd name="T44" fmla="*/ 284 w 406"/>
              <a:gd name="T45" fmla="*/ 9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06" h="73">
                <a:moveTo>
                  <a:pt x="284" y="9"/>
                </a:moveTo>
                <a:cubicBezTo>
                  <a:pt x="307" y="2"/>
                  <a:pt x="326" y="7"/>
                  <a:pt x="333" y="34"/>
                </a:cubicBezTo>
                <a:cubicBezTo>
                  <a:pt x="341" y="34"/>
                  <a:pt x="357" y="34"/>
                  <a:pt x="365" y="35"/>
                </a:cubicBezTo>
                <a:cubicBezTo>
                  <a:pt x="365" y="26"/>
                  <a:pt x="365" y="9"/>
                  <a:pt x="365" y="0"/>
                </a:cubicBezTo>
                <a:cubicBezTo>
                  <a:pt x="379" y="1"/>
                  <a:pt x="392" y="1"/>
                  <a:pt x="406" y="1"/>
                </a:cubicBezTo>
                <a:cubicBezTo>
                  <a:pt x="406" y="10"/>
                  <a:pt x="406" y="26"/>
                  <a:pt x="406" y="34"/>
                </a:cubicBezTo>
                <a:cubicBezTo>
                  <a:pt x="370" y="38"/>
                  <a:pt x="334" y="43"/>
                  <a:pt x="299" y="38"/>
                </a:cubicBezTo>
                <a:cubicBezTo>
                  <a:pt x="270" y="53"/>
                  <a:pt x="239" y="45"/>
                  <a:pt x="210" y="35"/>
                </a:cubicBezTo>
                <a:cubicBezTo>
                  <a:pt x="206" y="41"/>
                  <a:pt x="199" y="51"/>
                  <a:pt x="195" y="56"/>
                </a:cubicBezTo>
                <a:cubicBezTo>
                  <a:pt x="188" y="57"/>
                  <a:pt x="176" y="59"/>
                  <a:pt x="169" y="60"/>
                </a:cubicBezTo>
                <a:cubicBezTo>
                  <a:pt x="167" y="32"/>
                  <a:pt x="138" y="40"/>
                  <a:pt x="119" y="37"/>
                </a:cubicBezTo>
                <a:cubicBezTo>
                  <a:pt x="120" y="44"/>
                  <a:pt x="122" y="56"/>
                  <a:pt x="123" y="62"/>
                </a:cubicBezTo>
                <a:cubicBezTo>
                  <a:pt x="113" y="62"/>
                  <a:pt x="92" y="64"/>
                  <a:pt x="82" y="65"/>
                </a:cubicBezTo>
                <a:cubicBezTo>
                  <a:pt x="82" y="58"/>
                  <a:pt x="81" y="45"/>
                  <a:pt x="80" y="39"/>
                </a:cubicBezTo>
                <a:cubicBezTo>
                  <a:pt x="71" y="38"/>
                  <a:pt x="53" y="37"/>
                  <a:pt x="43" y="37"/>
                </a:cubicBezTo>
                <a:cubicBezTo>
                  <a:pt x="43" y="45"/>
                  <a:pt x="42" y="61"/>
                  <a:pt x="41" y="69"/>
                </a:cubicBezTo>
                <a:cubicBezTo>
                  <a:pt x="28" y="71"/>
                  <a:pt x="15" y="72"/>
                  <a:pt x="2" y="73"/>
                </a:cubicBezTo>
                <a:cubicBezTo>
                  <a:pt x="2" y="65"/>
                  <a:pt x="1" y="49"/>
                  <a:pt x="0" y="41"/>
                </a:cubicBezTo>
                <a:cubicBezTo>
                  <a:pt x="50" y="21"/>
                  <a:pt x="104" y="47"/>
                  <a:pt x="150" y="19"/>
                </a:cubicBezTo>
                <a:cubicBezTo>
                  <a:pt x="163" y="33"/>
                  <a:pt x="181" y="36"/>
                  <a:pt x="200" y="38"/>
                </a:cubicBezTo>
                <a:cubicBezTo>
                  <a:pt x="193" y="5"/>
                  <a:pt x="254" y="0"/>
                  <a:pt x="245" y="35"/>
                </a:cubicBezTo>
                <a:cubicBezTo>
                  <a:pt x="254" y="35"/>
                  <a:pt x="272" y="36"/>
                  <a:pt x="282" y="36"/>
                </a:cubicBezTo>
                <a:cubicBezTo>
                  <a:pt x="282" y="29"/>
                  <a:pt x="283" y="16"/>
                  <a:pt x="284" y="9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49"/>
          <p:cNvSpPr>
            <a:spLocks/>
          </p:cNvSpPr>
          <p:nvPr/>
        </p:nvSpPr>
        <p:spPr bwMode="auto">
          <a:xfrm>
            <a:off x="5883275" y="479426"/>
            <a:ext cx="153988" cy="28575"/>
          </a:xfrm>
          <a:custGeom>
            <a:avLst/>
            <a:gdLst>
              <a:gd name="T0" fmla="*/ 2 w 406"/>
              <a:gd name="T1" fmla="*/ 0 h 77"/>
              <a:gd name="T2" fmla="*/ 43 w 406"/>
              <a:gd name="T3" fmla="*/ 35 h 77"/>
              <a:gd name="T4" fmla="*/ 81 w 406"/>
              <a:gd name="T5" fmla="*/ 35 h 77"/>
              <a:gd name="T6" fmla="*/ 81 w 406"/>
              <a:gd name="T7" fmla="*/ 5 h 77"/>
              <a:gd name="T8" fmla="*/ 130 w 406"/>
              <a:gd name="T9" fmla="*/ 38 h 77"/>
              <a:gd name="T10" fmla="*/ 165 w 406"/>
              <a:gd name="T11" fmla="*/ 35 h 77"/>
              <a:gd name="T12" fmla="*/ 163 w 406"/>
              <a:gd name="T13" fmla="*/ 13 h 77"/>
              <a:gd name="T14" fmla="*/ 209 w 406"/>
              <a:gd name="T15" fmla="*/ 40 h 77"/>
              <a:gd name="T16" fmla="*/ 259 w 406"/>
              <a:gd name="T17" fmla="*/ 23 h 77"/>
              <a:gd name="T18" fmla="*/ 349 w 406"/>
              <a:gd name="T19" fmla="*/ 33 h 77"/>
              <a:gd name="T20" fmla="*/ 406 w 406"/>
              <a:gd name="T21" fmla="*/ 40 h 77"/>
              <a:gd name="T22" fmla="*/ 404 w 406"/>
              <a:gd name="T23" fmla="*/ 77 h 77"/>
              <a:gd name="T24" fmla="*/ 359 w 406"/>
              <a:gd name="T25" fmla="*/ 45 h 77"/>
              <a:gd name="T26" fmla="*/ 330 w 406"/>
              <a:gd name="T27" fmla="*/ 37 h 77"/>
              <a:gd name="T28" fmla="*/ 284 w 406"/>
              <a:gd name="T29" fmla="*/ 64 h 77"/>
              <a:gd name="T30" fmla="*/ 281 w 406"/>
              <a:gd name="T31" fmla="*/ 38 h 77"/>
              <a:gd name="T32" fmla="*/ 242 w 406"/>
              <a:gd name="T33" fmla="*/ 40 h 77"/>
              <a:gd name="T34" fmla="*/ 242 w 406"/>
              <a:gd name="T35" fmla="*/ 64 h 77"/>
              <a:gd name="T36" fmla="*/ 197 w 406"/>
              <a:gd name="T37" fmla="*/ 37 h 77"/>
              <a:gd name="T38" fmla="*/ 148 w 406"/>
              <a:gd name="T39" fmla="*/ 52 h 77"/>
              <a:gd name="T40" fmla="*/ 0 w 406"/>
              <a:gd name="T41" fmla="*/ 35 h 77"/>
              <a:gd name="T42" fmla="*/ 2 w 406"/>
              <a:gd name="T43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06" h="77">
                <a:moveTo>
                  <a:pt x="2" y="0"/>
                </a:moveTo>
                <a:cubicBezTo>
                  <a:pt x="26" y="1"/>
                  <a:pt x="52" y="2"/>
                  <a:pt x="43" y="35"/>
                </a:cubicBezTo>
                <a:cubicBezTo>
                  <a:pt x="53" y="35"/>
                  <a:pt x="72" y="35"/>
                  <a:pt x="81" y="35"/>
                </a:cubicBezTo>
                <a:lnTo>
                  <a:pt x="81" y="5"/>
                </a:lnTo>
                <a:cubicBezTo>
                  <a:pt x="102" y="10"/>
                  <a:pt x="128" y="10"/>
                  <a:pt x="130" y="38"/>
                </a:cubicBezTo>
                <a:cubicBezTo>
                  <a:pt x="139" y="37"/>
                  <a:pt x="156" y="36"/>
                  <a:pt x="165" y="35"/>
                </a:cubicBezTo>
                <a:lnTo>
                  <a:pt x="163" y="13"/>
                </a:lnTo>
                <a:cubicBezTo>
                  <a:pt x="183" y="14"/>
                  <a:pt x="207" y="14"/>
                  <a:pt x="209" y="40"/>
                </a:cubicBezTo>
                <a:cubicBezTo>
                  <a:pt x="226" y="36"/>
                  <a:pt x="243" y="31"/>
                  <a:pt x="259" y="23"/>
                </a:cubicBezTo>
                <a:cubicBezTo>
                  <a:pt x="287" y="37"/>
                  <a:pt x="318" y="36"/>
                  <a:pt x="349" y="33"/>
                </a:cubicBezTo>
                <a:cubicBezTo>
                  <a:pt x="368" y="38"/>
                  <a:pt x="386" y="40"/>
                  <a:pt x="406" y="40"/>
                </a:cubicBezTo>
                <a:cubicBezTo>
                  <a:pt x="405" y="50"/>
                  <a:pt x="404" y="68"/>
                  <a:pt x="404" y="77"/>
                </a:cubicBezTo>
                <a:cubicBezTo>
                  <a:pt x="381" y="77"/>
                  <a:pt x="360" y="72"/>
                  <a:pt x="359" y="45"/>
                </a:cubicBezTo>
                <a:cubicBezTo>
                  <a:pt x="352" y="43"/>
                  <a:pt x="337" y="39"/>
                  <a:pt x="330" y="37"/>
                </a:cubicBezTo>
                <a:cubicBezTo>
                  <a:pt x="332" y="70"/>
                  <a:pt x="308" y="68"/>
                  <a:pt x="284" y="64"/>
                </a:cubicBezTo>
                <a:cubicBezTo>
                  <a:pt x="283" y="58"/>
                  <a:pt x="281" y="45"/>
                  <a:pt x="281" y="38"/>
                </a:cubicBezTo>
                <a:cubicBezTo>
                  <a:pt x="271" y="39"/>
                  <a:pt x="252" y="40"/>
                  <a:pt x="242" y="40"/>
                </a:cubicBezTo>
                <a:cubicBezTo>
                  <a:pt x="242" y="46"/>
                  <a:pt x="242" y="58"/>
                  <a:pt x="242" y="64"/>
                </a:cubicBezTo>
                <a:cubicBezTo>
                  <a:pt x="223" y="61"/>
                  <a:pt x="200" y="61"/>
                  <a:pt x="197" y="37"/>
                </a:cubicBezTo>
                <a:cubicBezTo>
                  <a:pt x="180" y="40"/>
                  <a:pt x="164" y="44"/>
                  <a:pt x="148" y="52"/>
                </a:cubicBezTo>
                <a:cubicBezTo>
                  <a:pt x="101" y="33"/>
                  <a:pt x="49" y="48"/>
                  <a:pt x="0" y="35"/>
                </a:cubicBezTo>
                <a:cubicBezTo>
                  <a:pt x="1" y="26"/>
                  <a:pt x="2" y="9"/>
                  <a:pt x="2" y="0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50"/>
          <p:cNvSpPr>
            <a:spLocks/>
          </p:cNvSpPr>
          <p:nvPr/>
        </p:nvSpPr>
        <p:spPr bwMode="auto">
          <a:xfrm>
            <a:off x="2212975" y="493713"/>
            <a:ext cx="812800" cy="119063"/>
          </a:xfrm>
          <a:custGeom>
            <a:avLst/>
            <a:gdLst>
              <a:gd name="T0" fmla="*/ 2125 w 2135"/>
              <a:gd name="T1" fmla="*/ 0 h 313"/>
              <a:gd name="T2" fmla="*/ 1978 w 2135"/>
              <a:gd name="T3" fmla="*/ 56 h 313"/>
              <a:gd name="T4" fmla="*/ 1886 w 2135"/>
              <a:gd name="T5" fmla="*/ 64 h 313"/>
              <a:gd name="T6" fmla="*/ 1849 w 2135"/>
              <a:gd name="T7" fmla="*/ 40 h 313"/>
              <a:gd name="T8" fmla="*/ 1769 w 2135"/>
              <a:gd name="T9" fmla="*/ 45 h 313"/>
              <a:gd name="T10" fmla="*/ 1615 w 2135"/>
              <a:gd name="T11" fmla="*/ 94 h 313"/>
              <a:gd name="T12" fmla="*/ 1564 w 2135"/>
              <a:gd name="T13" fmla="*/ 97 h 313"/>
              <a:gd name="T14" fmla="*/ 1522 w 2135"/>
              <a:gd name="T15" fmla="*/ 81 h 313"/>
              <a:gd name="T16" fmla="*/ 1449 w 2135"/>
              <a:gd name="T17" fmla="*/ 113 h 313"/>
              <a:gd name="T18" fmla="*/ 1402 w 2135"/>
              <a:gd name="T19" fmla="*/ 116 h 313"/>
              <a:gd name="T20" fmla="*/ 1232 w 2135"/>
              <a:gd name="T21" fmla="*/ 115 h 313"/>
              <a:gd name="T22" fmla="*/ 1159 w 2135"/>
              <a:gd name="T23" fmla="*/ 124 h 313"/>
              <a:gd name="T24" fmla="*/ 1119 w 2135"/>
              <a:gd name="T25" fmla="*/ 147 h 313"/>
              <a:gd name="T26" fmla="*/ 939 w 2135"/>
              <a:gd name="T27" fmla="*/ 157 h 313"/>
              <a:gd name="T28" fmla="*/ 887 w 2135"/>
              <a:gd name="T29" fmla="*/ 183 h 313"/>
              <a:gd name="T30" fmla="*/ 796 w 2135"/>
              <a:gd name="T31" fmla="*/ 196 h 313"/>
              <a:gd name="T32" fmla="*/ 756 w 2135"/>
              <a:gd name="T33" fmla="*/ 165 h 313"/>
              <a:gd name="T34" fmla="*/ 665 w 2135"/>
              <a:gd name="T35" fmla="*/ 204 h 313"/>
              <a:gd name="T36" fmla="*/ 598 w 2135"/>
              <a:gd name="T37" fmla="*/ 202 h 313"/>
              <a:gd name="T38" fmla="*/ 513 w 2135"/>
              <a:gd name="T39" fmla="*/ 236 h 313"/>
              <a:gd name="T40" fmla="*/ 475 w 2135"/>
              <a:gd name="T41" fmla="*/ 207 h 313"/>
              <a:gd name="T42" fmla="*/ 360 w 2135"/>
              <a:gd name="T43" fmla="*/ 241 h 313"/>
              <a:gd name="T44" fmla="*/ 313 w 2135"/>
              <a:gd name="T45" fmla="*/ 242 h 313"/>
              <a:gd name="T46" fmla="*/ 272 w 2135"/>
              <a:gd name="T47" fmla="*/ 271 h 313"/>
              <a:gd name="T48" fmla="*/ 76 w 2135"/>
              <a:gd name="T49" fmla="*/ 278 h 313"/>
              <a:gd name="T50" fmla="*/ 0 w 2135"/>
              <a:gd name="T51" fmla="*/ 275 h 313"/>
              <a:gd name="T52" fmla="*/ 113 w 2135"/>
              <a:gd name="T53" fmla="*/ 260 h 313"/>
              <a:gd name="T54" fmla="*/ 148 w 2135"/>
              <a:gd name="T55" fmla="*/ 280 h 313"/>
              <a:gd name="T56" fmla="*/ 194 w 2135"/>
              <a:gd name="T57" fmla="*/ 276 h 313"/>
              <a:gd name="T58" fmla="*/ 232 w 2135"/>
              <a:gd name="T59" fmla="*/ 244 h 313"/>
              <a:gd name="T60" fmla="*/ 395 w 2135"/>
              <a:gd name="T61" fmla="*/ 212 h 313"/>
              <a:gd name="T62" fmla="*/ 431 w 2135"/>
              <a:gd name="T63" fmla="*/ 237 h 313"/>
              <a:gd name="T64" fmla="*/ 545 w 2135"/>
              <a:gd name="T65" fmla="*/ 201 h 313"/>
              <a:gd name="T66" fmla="*/ 631 w 2135"/>
              <a:gd name="T67" fmla="*/ 204 h 313"/>
              <a:gd name="T68" fmla="*/ 675 w 2135"/>
              <a:gd name="T69" fmla="*/ 198 h 313"/>
              <a:gd name="T70" fmla="*/ 868 w 2135"/>
              <a:gd name="T71" fmla="*/ 145 h 313"/>
              <a:gd name="T72" fmla="*/ 918 w 2135"/>
              <a:gd name="T73" fmla="*/ 137 h 313"/>
              <a:gd name="T74" fmla="*/ 959 w 2135"/>
              <a:gd name="T75" fmla="*/ 159 h 313"/>
              <a:gd name="T76" fmla="*/ 1031 w 2135"/>
              <a:gd name="T77" fmla="*/ 121 h 313"/>
              <a:gd name="T78" fmla="*/ 1057 w 2135"/>
              <a:gd name="T79" fmla="*/ 116 h 313"/>
              <a:gd name="T80" fmla="*/ 1248 w 2135"/>
              <a:gd name="T81" fmla="*/ 120 h 313"/>
              <a:gd name="T82" fmla="*/ 1325 w 2135"/>
              <a:gd name="T83" fmla="*/ 113 h 313"/>
              <a:gd name="T84" fmla="*/ 1362 w 2135"/>
              <a:gd name="T85" fmla="*/ 83 h 313"/>
              <a:gd name="T86" fmla="*/ 1530 w 2135"/>
              <a:gd name="T87" fmla="*/ 83 h 313"/>
              <a:gd name="T88" fmla="*/ 1646 w 2135"/>
              <a:gd name="T89" fmla="*/ 78 h 313"/>
              <a:gd name="T90" fmla="*/ 1686 w 2135"/>
              <a:gd name="T91" fmla="*/ 46 h 313"/>
              <a:gd name="T92" fmla="*/ 1724 w 2135"/>
              <a:gd name="T93" fmla="*/ 76 h 313"/>
              <a:gd name="T94" fmla="*/ 1848 w 2135"/>
              <a:gd name="T95" fmla="*/ 32 h 313"/>
              <a:gd name="T96" fmla="*/ 1960 w 2135"/>
              <a:gd name="T97" fmla="*/ 15 h 313"/>
              <a:gd name="T98" fmla="*/ 2007 w 2135"/>
              <a:gd name="T99" fmla="*/ 13 h 313"/>
              <a:gd name="T100" fmla="*/ 2049 w 2135"/>
              <a:gd name="T101" fmla="*/ 36 h 313"/>
              <a:gd name="T102" fmla="*/ 2088 w 2135"/>
              <a:gd name="T103" fmla="*/ 5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135" h="313">
                <a:moveTo>
                  <a:pt x="2088" y="5"/>
                </a:moveTo>
                <a:cubicBezTo>
                  <a:pt x="2100" y="4"/>
                  <a:pt x="2113" y="2"/>
                  <a:pt x="2125" y="0"/>
                </a:cubicBezTo>
                <a:cubicBezTo>
                  <a:pt x="2127" y="9"/>
                  <a:pt x="2132" y="25"/>
                  <a:pt x="2135" y="33"/>
                </a:cubicBezTo>
                <a:cubicBezTo>
                  <a:pt x="2083" y="49"/>
                  <a:pt x="2027" y="31"/>
                  <a:pt x="1978" y="56"/>
                </a:cubicBezTo>
                <a:cubicBezTo>
                  <a:pt x="1964" y="43"/>
                  <a:pt x="1947" y="37"/>
                  <a:pt x="1927" y="37"/>
                </a:cubicBezTo>
                <a:cubicBezTo>
                  <a:pt x="1927" y="60"/>
                  <a:pt x="1913" y="69"/>
                  <a:pt x="1886" y="64"/>
                </a:cubicBezTo>
                <a:cubicBezTo>
                  <a:pt x="1886" y="58"/>
                  <a:pt x="1887" y="46"/>
                  <a:pt x="1888" y="40"/>
                </a:cubicBezTo>
                <a:cubicBezTo>
                  <a:pt x="1878" y="40"/>
                  <a:pt x="1859" y="40"/>
                  <a:pt x="1849" y="40"/>
                </a:cubicBezTo>
                <a:cubicBezTo>
                  <a:pt x="1853" y="67"/>
                  <a:pt x="1833" y="71"/>
                  <a:pt x="1813" y="73"/>
                </a:cubicBezTo>
                <a:cubicBezTo>
                  <a:pt x="1809" y="49"/>
                  <a:pt x="1791" y="43"/>
                  <a:pt x="1769" y="45"/>
                </a:cubicBezTo>
                <a:cubicBezTo>
                  <a:pt x="1767" y="52"/>
                  <a:pt x="1764" y="66"/>
                  <a:pt x="1762" y="74"/>
                </a:cubicBezTo>
                <a:cubicBezTo>
                  <a:pt x="1713" y="84"/>
                  <a:pt x="1662" y="73"/>
                  <a:pt x="1615" y="94"/>
                </a:cubicBezTo>
                <a:cubicBezTo>
                  <a:pt x="1599" y="82"/>
                  <a:pt x="1581" y="76"/>
                  <a:pt x="1560" y="77"/>
                </a:cubicBezTo>
                <a:lnTo>
                  <a:pt x="1564" y="97"/>
                </a:lnTo>
                <a:cubicBezTo>
                  <a:pt x="1554" y="99"/>
                  <a:pt x="1534" y="101"/>
                  <a:pt x="1524" y="103"/>
                </a:cubicBezTo>
                <a:cubicBezTo>
                  <a:pt x="1523" y="97"/>
                  <a:pt x="1523" y="86"/>
                  <a:pt x="1522" y="81"/>
                </a:cubicBezTo>
                <a:lnTo>
                  <a:pt x="1486" y="81"/>
                </a:lnTo>
                <a:cubicBezTo>
                  <a:pt x="1492" y="108"/>
                  <a:pt x="1469" y="110"/>
                  <a:pt x="1449" y="113"/>
                </a:cubicBezTo>
                <a:cubicBezTo>
                  <a:pt x="1446" y="87"/>
                  <a:pt x="1425" y="83"/>
                  <a:pt x="1403" y="82"/>
                </a:cubicBezTo>
                <a:cubicBezTo>
                  <a:pt x="1403" y="91"/>
                  <a:pt x="1402" y="108"/>
                  <a:pt x="1402" y="116"/>
                </a:cubicBezTo>
                <a:cubicBezTo>
                  <a:pt x="1364" y="118"/>
                  <a:pt x="1327" y="119"/>
                  <a:pt x="1289" y="120"/>
                </a:cubicBezTo>
                <a:cubicBezTo>
                  <a:pt x="1272" y="135"/>
                  <a:pt x="1237" y="146"/>
                  <a:pt x="1232" y="115"/>
                </a:cubicBezTo>
                <a:cubicBezTo>
                  <a:pt x="1209" y="128"/>
                  <a:pt x="1187" y="142"/>
                  <a:pt x="1162" y="150"/>
                </a:cubicBezTo>
                <a:cubicBezTo>
                  <a:pt x="1161" y="144"/>
                  <a:pt x="1160" y="131"/>
                  <a:pt x="1159" y="124"/>
                </a:cubicBezTo>
                <a:cubicBezTo>
                  <a:pt x="1151" y="124"/>
                  <a:pt x="1133" y="124"/>
                  <a:pt x="1124" y="124"/>
                </a:cubicBezTo>
                <a:cubicBezTo>
                  <a:pt x="1123" y="130"/>
                  <a:pt x="1120" y="141"/>
                  <a:pt x="1119" y="147"/>
                </a:cubicBezTo>
                <a:cubicBezTo>
                  <a:pt x="1078" y="163"/>
                  <a:pt x="1031" y="153"/>
                  <a:pt x="989" y="166"/>
                </a:cubicBezTo>
                <a:cubicBezTo>
                  <a:pt x="972" y="174"/>
                  <a:pt x="955" y="165"/>
                  <a:pt x="939" y="157"/>
                </a:cubicBezTo>
                <a:cubicBezTo>
                  <a:pt x="929" y="164"/>
                  <a:pt x="918" y="171"/>
                  <a:pt x="908" y="179"/>
                </a:cubicBezTo>
                <a:cubicBezTo>
                  <a:pt x="903" y="180"/>
                  <a:pt x="892" y="182"/>
                  <a:pt x="887" y="183"/>
                </a:cubicBezTo>
                <a:cubicBezTo>
                  <a:pt x="877" y="164"/>
                  <a:pt x="859" y="159"/>
                  <a:pt x="839" y="159"/>
                </a:cubicBezTo>
                <a:cubicBezTo>
                  <a:pt x="847" y="190"/>
                  <a:pt x="819" y="191"/>
                  <a:pt x="796" y="196"/>
                </a:cubicBezTo>
                <a:cubicBezTo>
                  <a:pt x="797" y="188"/>
                  <a:pt x="798" y="172"/>
                  <a:pt x="798" y="164"/>
                </a:cubicBezTo>
                <a:cubicBezTo>
                  <a:pt x="787" y="164"/>
                  <a:pt x="766" y="165"/>
                  <a:pt x="756" y="165"/>
                </a:cubicBezTo>
                <a:cubicBezTo>
                  <a:pt x="757" y="173"/>
                  <a:pt x="759" y="188"/>
                  <a:pt x="761" y="196"/>
                </a:cubicBezTo>
                <a:cubicBezTo>
                  <a:pt x="729" y="201"/>
                  <a:pt x="697" y="208"/>
                  <a:pt x="665" y="204"/>
                </a:cubicBezTo>
                <a:cubicBezTo>
                  <a:pt x="638" y="198"/>
                  <a:pt x="621" y="224"/>
                  <a:pt x="596" y="227"/>
                </a:cubicBezTo>
                <a:cubicBezTo>
                  <a:pt x="597" y="221"/>
                  <a:pt x="597" y="208"/>
                  <a:pt x="598" y="202"/>
                </a:cubicBezTo>
                <a:cubicBezTo>
                  <a:pt x="589" y="202"/>
                  <a:pt x="571" y="202"/>
                  <a:pt x="562" y="202"/>
                </a:cubicBezTo>
                <a:cubicBezTo>
                  <a:pt x="559" y="228"/>
                  <a:pt x="536" y="234"/>
                  <a:pt x="513" y="236"/>
                </a:cubicBezTo>
                <a:cubicBezTo>
                  <a:pt x="513" y="229"/>
                  <a:pt x="514" y="214"/>
                  <a:pt x="514" y="206"/>
                </a:cubicBezTo>
                <a:cubicBezTo>
                  <a:pt x="504" y="207"/>
                  <a:pt x="485" y="207"/>
                  <a:pt x="475" y="207"/>
                </a:cubicBezTo>
                <a:lnTo>
                  <a:pt x="475" y="239"/>
                </a:lnTo>
                <a:cubicBezTo>
                  <a:pt x="437" y="243"/>
                  <a:pt x="399" y="246"/>
                  <a:pt x="360" y="241"/>
                </a:cubicBezTo>
                <a:cubicBezTo>
                  <a:pt x="350" y="258"/>
                  <a:pt x="334" y="267"/>
                  <a:pt x="312" y="268"/>
                </a:cubicBezTo>
                <a:cubicBezTo>
                  <a:pt x="312" y="261"/>
                  <a:pt x="313" y="248"/>
                  <a:pt x="313" y="242"/>
                </a:cubicBezTo>
                <a:cubicBezTo>
                  <a:pt x="303" y="242"/>
                  <a:pt x="284" y="242"/>
                  <a:pt x="274" y="243"/>
                </a:cubicBezTo>
                <a:cubicBezTo>
                  <a:pt x="274" y="250"/>
                  <a:pt x="272" y="264"/>
                  <a:pt x="272" y="271"/>
                </a:cubicBezTo>
                <a:cubicBezTo>
                  <a:pt x="234" y="280"/>
                  <a:pt x="196" y="280"/>
                  <a:pt x="158" y="283"/>
                </a:cubicBezTo>
                <a:cubicBezTo>
                  <a:pt x="134" y="310"/>
                  <a:pt x="103" y="288"/>
                  <a:pt x="76" y="278"/>
                </a:cubicBezTo>
                <a:cubicBezTo>
                  <a:pt x="79" y="306"/>
                  <a:pt x="57" y="310"/>
                  <a:pt x="37" y="313"/>
                </a:cubicBezTo>
                <a:cubicBezTo>
                  <a:pt x="31" y="294"/>
                  <a:pt x="17" y="283"/>
                  <a:pt x="0" y="275"/>
                </a:cubicBezTo>
                <a:cubicBezTo>
                  <a:pt x="21" y="279"/>
                  <a:pt x="43" y="281"/>
                  <a:pt x="65" y="281"/>
                </a:cubicBezTo>
                <a:cubicBezTo>
                  <a:pt x="74" y="261"/>
                  <a:pt x="95" y="262"/>
                  <a:pt x="113" y="260"/>
                </a:cubicBezTo>
                <a:lnTo>
                  <a:pt x="108" y="282"/>
                </a:lnTo>
                <a:cubicBezTo>
                  <a:pt x="118" y="281"/>
                  <a:pt x="138" y="280"/>
                  <a:pt x="148" y="280"/>
                </a:cubicBezTo>
                <a:cubicBezTo>
                  <a:pt x="143" y="249"/>
                  <a:pt x="172" y="250"/>
                  <a:pt x="194" y="246"/>
                </a:cubicBezTo>
                <a:cubicBezTo>
                  <a:pt x="194" y="254"/>
                  <a:pt x="194" y="269"/>
                  <a:pt x="194" y="276"/>
                </a:cubicBezTo>
                <a:cubicBezTo>
                  <a:pt x="203" y="276"/>
                  <a:pt x="223" y="277"/>
                  <a:pt x="232" y="277"/>
                </a:cubicBezTo>
                <a:cubicBezTo>
                  <a:pt x="232" y="269"/>
                  <a:pt x="232" y="252"/>
                  <a:pt x="232" y="244"/>
                </a:cubicBezTo>
                <a:cubicBezTo>
                  <a:pt x="270" y="237"/>
                  <a:pt x="309" y="220"/>
                  <a:pt x="345" y="245"/>
                </a:cubicBezTo>
                <a:cubicBezTo>
                  <a:pt x="350" y="220"/>
                  <a:pt x="374" y="217"/>
                  <a:pt x="395" y="212"/>
                </a:cubicBezTo>
                <a:cubicBezTo>
                  <a:pt x="395" y="218"/>
                  <a:pt x="395" y="230"/>
                  <a:pt x="395" y="236"/>
                </a:cubicBezTo>
                <a:cubicBezTo>
                  <a:pt x="404" y="236"/>
                  <a:pt x="422" y="237"/>
                  <a:pt x="431" y="237"/>
                </a:cubicBezTo>
                <a:cubicBezTo>
                  <a:pt x="433" y="230"/>
                  <a:pt x="436" y="215"/>
                  <a:pt x="438" y="208"/>
                </a:cubicBezTo>
                <a:cubicBezTo>
                  <a:pt x="473" y="202"/>
                  <a:pt x="509" y="203"/>
                  <a:pt x="545" y="201"/>
                </a:cubicBezTo>
                <a:cubicBezTo>
                  <a:pt x="556" y="195"/>
                  <a:pt x="568" y="190"/>
                  <a:pt x="579" y="184"/>
                </a:cubicBezTo>
                <a:cubicBezTo>
                  <a:pt x="596" y="192"/>
                  <a:pt x="613" y="198"/>
                  <a:pt x="631" y="204"/>
                </a:cubicBezTo>
                <a:cubicBezTo>
                  <a:pt x="629" y="174"/>
                  <a:pt x="654" y="173"/>
                  <a:pt x="677" y="171"/>
                </a:cubicBezTo>
                <a:lnTo>
                  <a:pt x="675" y="198"/>
                </a:lnTo>
                <a:cubicBezTo>
                  <a:pt x="703" y="206"/>
                  <a:pt x="717" y="192"/>
                  <a:pt x="721" y="166"/>
                </a:cubicBezTo>
                <a:cubicBezTo>
                  <a:pt x="770" y="157"/>
                  <a:pt x="821" y="165"/>
                  <a:pt x="868" y="145"/>
                </a:cubicBezTo>
                <a:cubicBezTo>
                  <a:pt x="881" y="160"/>
                  <a:pt x="903" y="159"/>
                  <a:pt x="922" y="161"/>
                </a:cubicBezTo>
                <a:cubicBezTo>
                  <a:pt x="921" y="155"/>
                  <a:pt x="919" y="143"/>
                  <a:pt x="918" y="137"/>
                </a:cubicBezTo>
                <a:cubicBezTo>
                  <a:pt x="929" y="137"/>
                  <a:pt x="949" y="135"/>
                  <a:pt x="960" y="134"/>
                </a:cubicBezTo>
                <a:cubicBezTo>
                  <a:pt x="960" y="140"/>
                  <a:pt x="959" y="153"/>
                  <a:pt x="959" y="159"/>
                </a:cubicBezTo>
                <a:cubicBezTo>
                  <a:pt x="968" y="158"/>
                  <a:pt x="988" y="158"/>
                  <a:pt x="998" y="158"/>
                </a:cubicBezTo>
                <a:cubicBezTo>
                  <a:pt x="990" y="130"/>
                  <a:pt x="1009" y="124"/>
                  <a:pt x="1031" y="121"/>
                </a:cubicBezTo>
                <a:cubicBezTo>
                  <a:pt x="1037" y="149"/>
                  <a:pt x="1062" y="156"/>
                  <a:pt x="1084" y="138"/>
                </a:cubicBezTo>
                <a:cubicBezTo>
                  <a:pt x="1077" y="133"/>
                  <a:pt x="1064" y="122"/>
                  <a:pt x="1057" y="116"/>
                </a:cubicBezTo>
                <a:cubicBezTo>
                  <a:pt x="1103" y="125"/>
                  <a:pt x="1150" y="109"/>
                  <a:pt x="1196" y="121"/>
                </a:cubicBezTo>
                <a:cubicBezTo>
                  <a:pt x="1195" y="92"/>
                  <a:pt x="1248" y="89"/>
                  <a:pt x="1248" y="120"/>
                </a:cubicBezTo>
                <a:cubicBezTo>
                  <a:pt x="1255" y="119"/>
                  <a:pt x="1271" y="118"/>
                  <a:pt x="1278" y="117"/>
                </a:cubicBezTo>
                <a:cubicBezTo>
                  <a:pt x="1271" y="83"/>
                  <a:pt x="1336" y="72"/>
                  <a:pt x="1325" y="113"/>
                </a:cubicBezTo>
                <a:cubicBezTo>
                  <a:pt x="1334" y="114"/>
                  <a:pt x="1352" y="114"/>
                  <a:pt x="1361" y="115"/>
                </a:cubicBezTo>
                <a:cubicBezTo>
                  <a:pt x="1361" y="107"/>
                  <a:pt x="1361" y="91"/>
                  <a:pt x="1362" y="83"/>
                </a:cubicBezTo>
                <a:cubicBezTo>
                  <a:pt x="1400" y="80"/>
                  <a:pt x="1438" y="80"/>
                  <a:pt x="1476" y="78"/>
                </a:cubicBezTo>
                <a:cubicBezTo>
                  <a:pt x="1492" y="67"/>
                  <a:pt x="1525" y="48"/>
                  <a:pt x="1530" y="83"/>
                </a:cubicBezTo>
                <a:cubicBezTo>
                  <a:pt x="1557" y="78"/>
                  <a:pt x="1601" y="26"/>
                  <a:pt x="1611" y="79"/>
                </a:cubicBezTo>
                <a:lnTo>
                  <a:pt x="1646" y="78"/>
                </a:lnTo>
                <a:cubicBezTo>
                  <a:pt x="1645" y="71"/>
                  <a:pt x="1644" y="58"/>
                  <a:pt x="1644" y="51"/>
                </a:cubicBezTo>
                <a:cubicBezTo>
                  <a:pt x="1655" y="50"/>
                  <a:pt x="1676" y="47"/>
                  <a:pt x="1686" y="46"/>
                </a:cubicBezTo>
                <a:cubicBezTo>
                  <a:pt x="1686" y="53"/>
                  <a:pt x="1686" y="67"/>
                  <a:pt x="1686" y="74"/>
                </a:cubicBezTo>
                <a:cubicBezTo>
                  <a:pt x="1695" y="75"/>
                  <a:pt x="1714" y="76"/>
                  <a:pt x="1724" y="76"/>
                </a:cubicBezTo>
                <a:cubicBezTo>
                  <a:pt x="1724" y="68"/>
                  <a:pt x="1724" y="50"/>
                  <a:pt x="1724" y="41"/>
                </a:cubicBezTo>
                <a:cubicBezTo>
                  <a:pt x="1765" y="40"/>
                  <a:pt x="1809" y="48"/>
                  <a:pt x="1848" y="32"/>
                </a:cubicBezTo>
                <a:cubicBezTo>
                  <a:pt x="1878" y="13"/>
                  <a:pt x="1914" y="59"/>
                  <a:pt x="1936" y="20"/>
                </a:cubicBezTo>
                <a:cubicBezTo>
                  <a:pt x="1942" y="19"/>
                  <a:pt x="1954" y="16"/>
                  <a:pt x="1960" y="15"/>
                </a:cubicBezTo>
                <a:cubicBezTo>
                  <a:pt x="1968" y="37"/>
                  <a:pt x="1988" y="40"/>
                  <a:pt x="2009" y="41"/>
                </a:cubicBezTo>
                <a:cubicBezTo>
                  <a:pt x="2009" y="34"/>
                  <a:pt x="2007" y="20"/>
                  <a:pt x="2007" y="13"/>
                </a:cubicBezTo>
                <a:cubicBezTo>
                  <a:pt x="2017" y="12"/>
                  <a:pt x="2037" y="9"/>
                  <a:pt x="2047" y="8"/>
                </a:cubicBezTo>
                <a:cubicBezTo>
                  <a:pt x="2048" y="15"/>
                  <a:pt x="2049" y="29"/>
                  <a:pt x="2049" y="36"/>
                </a:cubicBezTo>
                <a:cubicBezTo>
                  <a:pt x="2059" y="36"/>
                  <a:pt x="2077" y="37"/>
                  <a:pt x="2086" y="38"/>
                </a:cubicBezTo>
                <a:cubicBezTo>
                  <a:pt x="2087" y="30"/>
                  <a:pt x="2088" y="13"/>
                  <a:pt x="2088" y="5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51"/>
          <p:cNvSpPr>
            <a:spLocks/>
          </p:cNvSpPr>
          <p:nvPr/>
        </p:nvSpPr>
        <p:spPr bwMode="auto">
          <a:xfrm>
            <a:off x="6038850" y="488951"/>
            <a:ext cx="169863" cy="34925"/>
          </a:xfrm>
          <a:custGeom>
            <a:avLst/>
            <a:gdLst>
              <a:gd name="T0" fmla="*/ 0 w 447"/>
              <a:gd name="T1" fmla="*/ 17 h 93"/>
              <a:gd name="T2" fmla="*/ 82 w 447"/>
              <a:gd name="T3" fmla="*/ 48 h 93"/>
              <a:gd name="T4" fmla="*/ 119 w 447"/>
              <a:gd name="T5" fmla="*/ 48 h 93"/>
              <a:gd name="T6" fmla="*/ 117 w 447"/>
              <a:gd name="T7" fmla="*/ 22 h 93"/>
              <a:gd name="T8" fmla="*/ 162 w 447"/>
              <a:gd name="T9" fmla="*/ 54 h 93"/>
              <a:gd name="T10" fmla="*/ 204 w 447"/>
              <a:gd name="T11" fmla="*/ 30 h 93"/>
              <a:gd name="T12" fmla="*/ 249 w 447"/>
              <a:gd name="T13" fmla="*/ 56 h 93"/>
              <a:gd name="T14" fmla="*/ 288 w 447"/>
              <a:gd name="T15" fmla="*/ 38 h 93"/>
              <a:gd name="T16" fmla="*/ 328 w 447"/>
              <a:gd name="T17" fmla="*/ 51 h 93"/>
              <a:gd name="T18" fmla="*/ 439 w 447"/>
              <a:gd name="T19" fmla="*/ 59 h 93"/>
              <a:gd name="T20" fmla="*/ 447 w 447"/>
              <a:gd name="T21" fmla="*/ 93 h 93"/>
              <a:gd name="T22" fmla="*/ 398 w 447"/>
              <a:gd name="T23" fmla="*/ 88 h 93"/>
              <a:gd name="T24" fmla="*/ 400 w 447"/>
              <a:gd name="T25" fmla="*/ 58 h 93"/>
              <a:gd name="T26" fmla="*/ 360 w 447"/>
              <a:gd name="T27" fmla="*/ 59 h 93"/>
              <a:gd name="T28" fmla="*/ 360 w 447"/>
              <a:gd name="T29" fmla="*/ 88 h 93"/>
              <a:gd name="T30" fmla="*/ 319 w 447"/>
              <a:gd name="T31" fmla="*/ 54 h 93"/>
              <a:gd name="T32" fmla="*/ 284 w 447"/>
              <a:gd name="T33" fmla="*/ 53 h 93"/>
              <a:gd name="T34" fmla="*/ 241 w 447"/>
              <a:gd name="T35" fmla="*/ 74 h 93"/>
              <a:gd name="T36" fmla="*/ 191 w 447"/>
              <a:gd name="T37" fmla="*/ 72 h 93"/>
              <a:gd name="T38" fmla="*/ 5 w 447"/>
              <a:gd name="T39" fmla="*/ 44 h 93"/>
              <a:gd name="T40" fmla="*/ 48 w 447"/>
              <a:gd name="T41" fmla="*/ 33 h 93"/>
              <a:gd name="T42" fmla="*/ 0 w 447"/>
              <a:gd name="T43" fmla="*/ 17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7" h="93">
                <a:moveTo>
                  <a:pt x="0" y="17"/>
                </a:moveTo>
                <a:cubicBezTo>
                  <a:pt x="29" y="25"/>
                  <a:pt x="84" y="0"/>
                  <a:pt x="82" y="48"/>
                </a:cubicBezTo>
                <a:cubicBezTo>
                  <a:pt x="92" y="48"/>
                  <a:pt x="110" y="48"/>
                  <a:pt x="119" y="48"/>
                </a:cubicBezTo>
                <a:cubicBezTo>
                  <a:pt x="119" y="42"/>
                  <a:pt x="118" y="29"/>
                  <a:pt x="117" y="22"/>
                </a:cubicBezTo>
                <a:cubicBezTo>
                  <a:pt x="139" y="24"/>
                  <a:pt x="166" y="23"/>
                  <a:pt x="162" y="54"/>
                </a:cubicBezTo>
                <a:cubicBezTo>
                  <a:pt x="183" y="56"/>
                  <a:pt x="196" y="48"/>
                  <a:pt x="204" y="30"/>
                </a:cubicBezTo>
                <a:cubicBezTo>
                  <a:pt x="223" y="31"/>
                  <a:pt x="239" y="39"/>
                  <a:pt x="249" y="56"/>
                </a:cubicBezTo>
                <a:cubicBezTo>
                  <a:pt x="263" y="53"/>
                  <a:pt x="276" y="47"/>
                  <a:pt x="288" y="38"/>
                </a:cubicBezTo>
                <a:cubicBezTo>
                  <a:pt x="301" y="42"/>
                  <a:pt x="315" y="46"/>
                  <a:pt x="328" y="51"/>
                </a:cubicBezTo>
                <a:cubicBezTo>
                  <a:pt x="365" y="55"/>
                  <a:pt x="403" y="52"/>
                  <a:pt x="439" y="59"/>
                </a:cubicBezTo>
                <a:cubicBezTo>
                  <a:pt x="441" y="67"/>
                  <a:pt x="445" y="84"/>
                  <a:pt x="447" y="93"/>
                </a:cubicBezTo>
                <a:cubicBezTo>
                  <a:pt x="435" y="92"/>
                  <a:pt x="410" y="89"/>
                  <a:pt x="398" y="88"/>
                </a:cubicBezTo>
                <a:cubicBezTo>
                  <a:pt x="398" y="81"/>
                  <a:pt x="399" y="65"/>
                  <a:pt x="400" y="58"/>
                </a:cubicBezTo>
                <a:cubicBezTo>
                  <a:pt x="390" y="58"/>
                  <a:pt x="370" y="59"/>
                  <a:pt x="360" y="59"/>
                </a:cubicBezTo>
                <a:cubicBezTo>
                  <a:pt x="360" y="66"/>
                  <a:pt x="360" y="81"/>
                  <a:pt x="360" y="88"/>
                </a:cubicBezTo>
                <a:cubicBezTo>
                  <a:pt x="338" y="84"/>
                  <a:pt x="308" y="86"/>
                  <a:pt x="319" y="54"/>
                </a:cubicBezTo>
                <a:cubicBezTo>
                  <a:pt x="310" y="54"/>
                  <a:pt x="292" y="53"/>
                  <a:pt x="284" y="53"/>
                </a:cubicBezTo>
                <a:cubicBezTo>
                  <a:pt x="286" y="82"/>
                  <a:pt x="261" y="76"/>
                  <a:pt x="241" y="74"/>
                </a:cubicBezTo>
                <a:cubicBezTo>
                  <a:pt x="248" y="42"/>
                  <a:pt x="191" y="45"/>
                  <a:pt x="191" y="72"/>
                </a:cubicBezTo>
                <a:cubicBezTo>
                  <a:pt x="133" y="42"/>
                  <a:pt x="66" y="63"/>
                  <a:pt x="5" y="44"/>
                </a:cubicBezTo>
                <a:lnTo>
                  <a:pt x="48" y="33"/>
                </a:lnTo>
                <a:cubicBezTo>
                  <a:pt x="36" y="29"/>
                  <a:pt x="12" y="21"/>
                  <a:pt x="0" y="17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52"/>
          <p:cNvSpPr>
            <a:spLocks/>
          </p:cNvSpPr>
          <p:nvPr/>
        </p:nvSpPr>
        <p:spPr bwMode="auto">
          <a:xfrm>
            <a:off x="6207125" y="506413"/>
            <a:ext cx="354013" cy="61913"/>
          </a:xfrm>
          <a:custGeom>
            <a:avLst/>
            <a:gdLst>
              <a:gd name="T0" fmla="*/ 33 w 926"/>
              <a:gd name="T1" fmla="*/ 41 h 164"/>
              <a:gd name="T2" fmla="*/ 80 w 926"/>
              <a:gd name="T3" fmla="*/ 50 h 164"/>
              <a:gd name="T4" fmla="*/ 164 w 926"/>
              <a:gd name="T5" fmla="*/ 51 h 164"/>
              <a:gd name="T6" fmla="*/ 205 w 926"/>
              <a:gd name="T7" fmla="*/ 32 h 164"/>
              <a:gd name="T8" fmla="*/ 244 w 926"/>
              <a:gd name="T9" fmla="*/ 47 h 164"/>
              <a:gd name="T10" fmla="*/ 361 w 926"/>
              <a:gd name="T11" fmla="*/ 54 h 164"/>
              <a:gd name="T12" fmla="*/ 360 w 926"/>
              <a:gd name="T13" fmla="*/ 82 h 164"/>
              <a:gd name="T14" fmla="*/ 398 w 926"/>
              <a:gd name="T15" fmla="*/ 81 h 164"/>
              <a:gd name="T16" fmla="*/ 400 w 926"/>
              <a:gd name="T17" fmla="*/ 55 h 164"/>
              <a:gd name="T18" fmla="*/ 441 w 926"/>
              <a:gd name="T19" fmla="*/ 87 h 164"/>
              <a:gd name="T20" fmla="*/ 474 w 926"/>
              <a:gd name="T21" fmla="*/ 88 h 164"/>
              <a:gd name="T22" fmla="*/ 531 w 926"/>
              <a:gd name="T23" fmla="*/ 86 h 164"/>
              <a:gd name="T24" fmla="*/ 641 w 926"/>
              <a:gd name="T25" fmla="*/ 90 h 164"/>
              <a:gd name="T26" fmla="*/ 642 w 926"/>
              <a:gd name="T27" fmla="*/ 121 h 164"/>
              <a:gd name="T28" fmla="*/ 681 w 926"/>
              <a:gd name="T29" fmla="*/ 122 h 164"/>
              <a:gd name="T30" fmla="*/ 678 w 926"/>
              <a:gd name="T31" fmla="*/ 93 h 164"/>
              <a:gd name="T32" fmla="*/ 726 w 926"/>
              <a:gd name="T33" fmla="*/ 127 h 164"/>
              <a:gd name="T34" fmla="*/ 765 w 926"/>
              <a:gd name="T35" fmla="*/ 126 h 164"/>
              <a:gd name="T36" fmla="*/ 760 w 926"/>
              <a:gd name="T37" fmla="*/ 106 h 164"/>
              <a:gd name="T38" fmla="*/ 799 w 926"/>
              <a:gd name="T39" fmla="*/ 105 h 164"/>
              <a:gd name="T40" fmla="*/ 803 w 926"/>
              <a:gd name="T41" fmla="*/ 130 h 164"/>
              <a:gd name="T42" fmla="*/ 856 w 926"/>
              <a:gd name="T43" fmla="*/ 119 h 164"/>
              <a:gd name="T44" fmla="*/ 926 w 926"/>
              <a:gd name="T45" fmla="*/ 132 h 164"/>
              <a:gd name="T46" fmla="*/ 924 w 926"/>
              <a:gd name="T47" fmla="*/ 164 h 164"/>
              <a:gd name="T48" fmla="*/ 890 w 926"/>
              <a:gd name="T49" fmla="*/ 160 h 164"/>
              <a:gd name="T50" fmla="*/ 841 w 926"/>
              <a:gd name="T51" fmla="*/ 131 h 164"/>
              <a:gd name="T52" fmla="*/ 840 w 926"/>
              <a:gd name="T53" fmla="*/ 158 h 164"/>
              <a:gd name="T54" fmla="*/ 793 w 926"/>
              <a:gd name="T55" fmla="*/ 128 h 164"/>
              <a:gd name="T56" fmla="*/ 714 w 926"/>
              <a:gd name="T57" fmla="*/ 129 h 164"/>
              <a:gd name="T58" fmla="*/ 602 w 926"/>
              <a:gd name="T59" fmla="*/ 122 h 164"/>
              <a:gd name="T60" fmla="*/ 599 w 926"/>
              <a:gd name="T61" fmla="*/ 92 h 164"/>
              <a:gd name="T62" fmla="*/ 564 w 926"/>
              <a:gd name="T63" fmla="*/ 92 h 164"/>
              <a:gd name="T64" fmla="*/ 522 w 926"/>
              <a:gd name="T65" fmla="*/ 103 h 164"/>
              <a:gd name="T66" fmla="*/ 485 w 926"/>
              <a:gd name="T67" fmla="*/ 86 h 164"/>
              <a:gd name="T68" fmla="*/ 429 w 926"/>
              <a:gd name="T69" fmla="*/ 89 h 164"/>
              <a:gd name="T70" fmla="*/ 318 w 926"/>
              <a:gd name="T71" fmla="*/ 85 h 164"/>
              <a:gd name="T72" fmla="*/ 278 w 926"/>
              <a:gd name="T73" fmla="*/ 52 h 164"/>
              <a:gd name="T74" fmla="*/ 278 w 926"/>
              <a:gd name="T75" fmla="*/ 82 h 164"/>
              <a:gd name="T76" fmla="*/ 235 w 926"/>
              <a:gd name="T77" fmla="*/ 50 h 164"/>
              <a:gd name="T78" fmla="*/ 199 w 926"/>
              <a:gd name="T79" fmla="*/ 48 h 164"/>
              <a:gd name="T80" fmla="*/ 197 w 926"/>
              <a:gd name="T81" fmla="*/ 74 h 164"/>
              <a:gd name="T82" fmla="*/ 113 w 926"/>
              <a:gd name="T83" fmla="*/ 45 h 164"/>
              <a:gd name="T84" fmla="*/ 113 w 926"/>
              <a:gd name="T85" fmla="*/ 68 h 164"/>
              <a:gd name="T86" fmla="*/ 69 w 926"/>
              <a:gd name="T87" fmla="*/ 48 h 164"/>
              <a:gd name="T88" fmla="*/ 0 w 926"/>
              <a:gd name="T89" fmla="*/ 51 h 164"/>
              <a:gd name="T90" fmla="*/ 33 w 926"/>
              <a:gd name="T91" fmla="*/ 41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926" h="164">
                <a:moveTo>
                  <a:pt x="33" y="41"/>
                </a:moveTo>
                <a:cubicBezTo>
                  <a:pt x="26" y="0"/>
                  <a:pt x="92" y="11"/>
                  <a:pt x="80" y="50"/>
                </a:cubicBezTo>
                <a:cubicBezTo>
                  <a:pt x="107" y="43"/>
                  <a:pt x="152" y="1"/>
                  <a:pt x="164" y="51"/>
                </a:cubicBezTo>
                <a:cubicBezTo>
                  <a:pt x="181" y="50"/>
                  <a:pt x="195" y="44"/>
                  <a:pt x="205" y="32"/>
                </a:cubicBezTo>
                <a:cubicBezTo>
                  <a:pt x="218" y="36"/>
                  <a:pt x="231" y="41"/>
                  <a:pt x="244" y="47"/>
                </a:cubicBezTo>
                <a:cubicBezTo>
                  <a:pt x="283" y="47"/>
                  <a:pt x="322" y="50"/>
                  <a:pt x="361" y="54"/>
                </a:cubicBezTo>
                <a:cubicBezTo>
                  <a:pt x="360" y="61"/>
                  <a:pt x="360" y="75"/>
                  <a:pt x="360" y="82"/>
                </a:cubicBezTo>
                <a:cubicBezTo>
                  <a:pt x="369" y="82"/>
                  <a:pt x="388" y="81"/>
                  <a:pt x="398" y="81"/>
                </a:cubicBezTo>
                <a:cubicBezTo>
                  <a:pt x="398" y="74"/>
                  <a:pt x="400" y="61"/>
                  <a:pt x="400" y="55"/>
                </a:cubicBezTo>
                <a:cubicBezTo>
                  <a:pt x="419" y="60"/>
                  <a:pt x="449" y="57"/>
                  <a:pt x="441" y="87"/>
                </a:cubicBezTo>
                <a:cubicBezTo>
                  <a:pt x="449" y="87"/>
                  <a:pt x="466" y="88"/>
                  <a:pt x="474" y="88"/>
                </a:cubicBezTo>
                <a:cubicBezTo>
                  <a:pt x="475" y="51"/>
                  <a:pt x="515" y="72"/>
                  <a:pt x="531" y="86"/>
                </a:cubicBezTo>
                <a:cubicBezTo>
                  <a:pt x="568" y="85"/>
                  <a:pt x="604" y="86"/>
                  <a:pt x="641" y="90"/>
                </a:cubicBezTo>
                <a:cubicBezTo>
                  <a:pt x="641" y="97"/>
                  <a:pt x="642" y="113"/>
                  <a:pt x="642" y="121"/>
                </a:cubicBezTo>
                <a:cubicBezTo>
                  <a:pt x="652" y="122"/>
                  <a:pt x="671" y="122"/>
                  <a:pt x="681" y="122"/>
                </a:cubicBezTo>
                <a:cubicBezTo>
                  <a:pt x="680" y="114"/>
                  <a:pt x="679" y="100"/>
                  <a:pt x="678" y="93"/>
                </a:cubicBezTo>
                <a:cubicBezTo>
                  <a:pt x="701" y="94"/>
                  <a:pt x="730" y="95"/>
                  <a:pt x="726" y="127"/>
                </a:cubicBezTo>
                <a:cubicBezTo>
                  <a:pt x="736" y="127"/>
                  <a:pt x="755" y="127"/>
                  <a:pt x="765" y="126"/>
                </a:cubicBezTo>
                <a:lnTo>
                  <a:pt x="760" y="106"/>
                </a:lnTo>
                <a:cubicBezTo>
                  <a:pt x="769" y="106"/>
                  <a:pt x="789" y="105"/>
                  <a:pt x="799" y="105"/>
                </a:cubicBezTo>
                <a:cubicBezTo>
                  <a:pt x="800" y="111"/>
                  <a:pt x="802" y="124"/>
                  <a:pt x="803" y="130"/>
                </a:cubicBezTo>
                <a:cubicBezTo>
                  <a:pt x="821" y="127"/>
                  <a:pt x="839" y="123"/>
                  <a:pt x="856" y="119"/>
                </a:cubicBezTo>
                <a:cubicBezTo>
                  <a:pt x="879" y="123"/>
                  <a:pt x="902" y="128"/>
                  <a:pt x="926" y="132"/>
                </a:cubicBezTo>
                <a:cubicBezTo>
                  <a:pt x="925" y="140"/>
                  <a:pt x="924" y="156"/>
                  <a:pt x="924" y="164"/>
                </a:cubicBezTo>
                <a:cubicBezTo>
                  <a:pt x="912" y="163"/>
                  <a:pt x="901" y="161"/>
                  <a:pt x="890" y="160"/>
                </a:cubicBezTo>
                <a:cubicBezTo>
                  <a:pt x="883" y="135"/>
                  <a:pt x="867" y="123"/>
                  <a:pt x="841" y="131"/>
                </a:cubicBezTo>
                <a:cubicBezTo>
                  <a:pt x="841" y="137"/>
                  <a:pt x="841" y="151"/>
                  <a:pt x="840" y="158"/>
                </a:cubicBezTo>
                <a:cubicBezTo>
                  <a:pt x="821" y="153"/>
                  <a:pt x="804" y="144"/>
                  <a:pt x="793" y="128"/>
                </a:cubicBezTo>
                <a:cubicBezTo>
                  <a:pt x="767" y="135"/>
                  <a:pt x="739" y="146"/>
                  <a:pt x="714" y="129"/>
                </a:cubicBezTo>
                <a:cubicBezTo>
                  <a:pt x="677" y="125"/>
                  <a:pt x="639" y="124"/>
                  <a:pt x="602" y="122"/>
                </a:cubicBezTo>
                <a:cubicBezTo>
                  <a:pt x="601" y="114"/>
                  <a:pt x="600" y="100"/>
                  <a:pt x="599" y="92"/>
                </a:cubicBezTo>
                <a:lnTo>
                  <a:pt x="564" y="92"/>
                </a:lnTo>
                <a:cubicBezTo>
                  <a:pt x="571" y="122"/>
                  <a:pt x="533" y="122"/>
                  <a:pt x="522" y="103"/>
                </a:cubicBezTo>
                <a:cubicBezTo>
                  <a:pt x="512" y="92"/>
                  <a:pt x="500" y="86"/>
                  <a:pt x="485" y="86"/>
                </a:cubicBezTo>
                <a:cubicBezTo>
                  <a:pt x="480" y="120"/>
                  <a:pt x="445" y="101"/>
                  <a:pt x="429" y="89"/>
                </a:cubicBezTo>
                <a:cubicBezTo>
                  <a:pt x="392" y="87"/>
                  <a:pt x="355" y="87"/>
                  <a:pt x="318" y="85"/>
                </a:cubicBezTo>
                <a:cubicBezTo>
                  <a:pt x="322" y="55"/>
                  <a:pt x="306" y="46"/>
                  <a:pt x="278" y="52"/>
                </a:cubicBezTo>
                <a:cubicBezTo>
                  <a:pt x="278" y="59"/>
                  <a:pt x="278" y="74"/>
                  <a:pt x="278" y="82"/>
                </a:cubicBezTo>
                <a:cubicBezTo>
                  <a:pt x="256" y="80"/>
                  <a:pt x="229" y="81"/>
                  <a:pt x="235" y="50"/>
                </a:cubicBezTo>
                <a:cubicBezTo>
                  <a:pt x="226" y="49"/>
                  <a:pt x="208" y="48"/>
                  <a:pt x="199" y="48"/>
                </a:cubicBezTo>
                <a:cubicBezTo>
                  <a:pt x="198" y="54"/>
                  <a:pt x="197" y="67"/>
                  <a:pt x="197" y="74"/>
                </a:cubicBezTo>
                <a:cubicBezTo>
                  <a:pt x="165" y="73"/>
                  <a:pt x="147" y="40"/>
                  <a:pt x="113" y="45"/>
                </a:cubicBezTo>
                <a:lnTo>
                  <a:pt x="113" y="68"/>
                </a:lnTo>
                <a:cubicBezTo>
                  <a:pt x="98" y="62"/>
                  <a:pt x="83" y="56"/>
                  <a:pt x="69" y="48"/>
                </a:cubicBezTo>
                <a:cubicBezTo>
                  <a:pt x="45" y="49"/>
                  <a:pt x="22" y="50"/>
                  <a:pt x="0" y="51"/>
                </a:cubicBezTo>
                <a:cubicBezTo>
                  <a:pt x="8" y="48"/>
                  <a:pt x="25" y="44"/>
                  <a:pt x="33" y="41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Freeform 53"/>
          <p:cNvSpPr>
            <a:spLocks/>
          </p:cNvSpPr>
          <p:nvPr/>
        </p:nvSpPr>
        <p:spPr bwMode="auto">
          <a:xfrm>
            <a:off x="6573838" y="555626"/>
            <a:ext cx="95250" cy="30163"/>
          </a:xfrm>
          <a:custGeom>
            <a:avLst/>
            <a:gdLst>
              <a:gd name="T0" fmla="*/ 2 w 249"/>
              <a:gd name="T1" fmla="*/ 0 h 77"/>
              <a:gd name="T2" fmla="*/ 44 w 249"/>
              <a:gd name="T3" fmla="*/ 35 h 77"/>
              <a:gd name="T4" fmla="*/ 80 w 249"/>
              <a:gd name="T5" fmla="*/ 37 h 77"/>
              <a:gd name="T6" fmla="*/ 81 w 249"/>
              <a:gd name="T7" fmla="*/ 11 h 77"/>
              <a:gd name="T8" fmla="*/ 152 w 249"/>
              <a:gd name="T9" fmla="*/ 34 h 77"/>
              <a:gd name="T10" fmla="*/ 249 w 249"/>
              <a:gd name="T11" fmla="*/ 43 h 77"/>
              <a:gd name="T12" fmla="*/ 248 w 249"/>
              <a:gd name="T13" fmla="*/ 73 h 77"/>
              <a:gd name="T14" fmla="*/ 201 w 249"/>
              <a:gd name="T15" fmla="*/ 41 h 77"/>
              <a:gd name="T16" fmla="*/ 166 w 249"/>
              <a:gd name="T17" fmla="*/ 40 h 77"/>
              <a:gd name="T18" fmla="*/ 121 w 249"/>
              <a:gd name="T19" fmla="*/ 39 h 77"/>
              <a:gd name="T20" fmla="*/ 0 w 249"/>
              <a:gd name="T21" fmla="*/ 36 h 77"/>
              <a:gd name="T22" fmla="*/ 2 w 249"/>
              <a:gd name="T23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9" h="77">
                <a:moveTo>
                  <a:pt x="2" y="0"/>
                </a:moveTo>
                <a:cubicBezTo>
                  <a:pt x="23" y="2"/>
                  <a:pt x="49" y="6"/>
                  <a:pt x="44" y="35"/>
                </a:cubicBezTo>
                <a:lnTo>
                  <a:pt x="80" y="37"/>
                </a:lnTo>
                <a:cubicBezTo>
                  <a:pt x="80" y="30"/>
                  <a:pt x="81" y="17"/>
                  <a:pt x="81" y="11"/>
                </a:cubicBezTo>
                <a:cubicBezTo>
                  <a:pt x="110" y="6"/>
                  <a:pt x="124" y="43"/>
                  <a:pt x="152" y="34"/>
                </a:cubicBezTo>
                <a:cubicBezTo>
                  <a:pt x="184" y="20"/>
                  <a:pt x="216" y="39"/>
                  <a:pt x="249" y="43"/>
                </a:cubicBezTo>
                <a:cubicBezTo>
                  <a:pt x="249" y="51"/>
                  <a:pt x="248" y="66"/>
                  <a:pt x="248" y="73"/>
                </a:cubicBezTo>
                <a:cubicBezTo>
                  <a:pt x="224" y="72"/>
                  <a:pt x="192" y="77"/>
                  <a:pt x="201" y="41"/>
                </a:cubicBezTo>
                <a:cubicBezTo>
                  <a:pt x="192" y="40"/>
                  <a:pt x="175" y="40"/>
                  <a:pt x="166" y="40"/>
                </a:cubicBezTo>
                <a:cubicBezTo>
                  <a:pt x="172" y="76"/>
                  <a:pt x="119" y="67"/>
                  <a:pt x="121" y="39"/>
                </a:cubicBezTo>
                <a:cubicBezTo>
                  <a:pt x="80" y="47"/>
                  <a:pt x="40" y="44"/>
                  <a:pt x="0" y="36"/>
                </a:cubicBezTo>
                <a:cubicBezTo>
                  <a:pt x="1" y="27"/>
                  <a:pt x="1" y="9"/>
                  <a:pt x="2" y="0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54"/>
          <p:cNvSpPr>
            <a:spLocks/>
          </p:cNvSpPr>
          <p:nvPr/>
        </p:nvSpPr>
        <p:spPr bwMode="auto">
          <a:xfrm>
            <a:off x="6678613" y="571501"/>
            <a:ext cx="184150" cy="42863"/>
          </a:xfrm>
          <a:custGeom>
            <a:avLst/>
            <a:gdLst>
              <a:gd name="T0" fmla="*/ 11 w 481"/>
              <a:gd name="T1" fmla="*/ 0 h 111"/>
              <a:gd name="T2" fmla="*/ 52 w 481"/>
              <a:gd name="T3" fmla="*/ 36 h 111"/>
              <a:gd name="T4" fmla="*/ 88 w 481"/>
              <a:gd name="T5" fmla="*/ 36 h 111"/>
              <a:gd name="T6" fmla="*/ 89 w 481"/>
              <a:gd name="T7" fmla="*/ 10 h 111"/>
              <a:gd name="T8" fmla="*/ 178 w 481"/>
              <a:gd name="T9" fmla="*/ 27 h 111"/>
              <a:gd name="T10" fmla="*/ 251 w 481"/>
              <a:gd name="T11" fmla="*/ 41 h 111"/>
              <a:gd name="T12" fmla="*/ 251 w 481"/>
              <a:gd name="T13" fmla="*/ 74 h 111"/>
              <a:gd name="T14" fmla="*/ 290 w 481"/>
              <a:gd name="T15" fmla="*/ 71 h 111"/>
              <a:gd name="T16" fmla="*/ 289 w 481"/>
              <a:gd name="T17" fmla="*/ 44 h 111"/>
              <a:gd name="T18" fmla="*/ 337 w 481"/>
              <a:gd name="T19" fmla="*/ 76 h 111"/>
              <a:gd name="T20" fmla="*/ 376 w 481"/>
              <a:gd name="T21" fmla="*/ 78 h 111"/>
              <a:gd name="T22" fmla="*/ 371 w 481"/>
              <a:gd name="T23" fmla="*/ 54 h 111"/>
              <a:gd name="T24" fmla="*/ 419 w 481"/>
              <a:gd name="T25" fmla="*/ 77 h 111"/>
              <a:gd name="T26" fmla="*/ 481 w 481"/>
              <a:gd name="T27" fmla="*/ 74 h 111"/>
              <a:gd name="T28" fmla="*/ 450 w 481"/>
              <a:gd name="T29" fmla="*/ 111 h 111"/>
              <a:gd name="T30" fmla="*/ 408 w 481"/>
              <a:gd name="T31" fmla="*/ 75 h 111"/>
              <a:gd name="T32" fmla="*/ 345 w 481"/>
              <a:gd name="T33" fmla="*/ 92 h 111"/>
              <a:gd name="T34" fmla="*/ 212 w 481"/>
              <a:gd name="T35" fmla="*/ 69 h 111"/>
              <a:gd name="T36" fmla="*/ 209 w 481"/>
              <a:gd name="T37" fmla="*/ 39 h 111"/>
              <a:gd name="T38" fmla="*/ 169 w 481"/>
              <a:gd name="T39" fmla="*/ 39 h 111"/>
              <a:gd name="T40" fmla="*/ 172 w 481"/>
              <a:gd name="T41" fmla="*/ 64 h 111"/>
              <a:gd name="T42" fmla="*/ 131 w 481"/>
              <a:gd name="T43" fmla="*/ 57 h 111"/>
              <a:gd name="T44" fmla="*/ 82 w 481"/>
              <a:gd name="T45" fmla="*/ 51 h 111"/>
              <a:gd name="T46" fmla="*/ 0 w 481"/>
              <a:gd name="T47" fmla="*/ 37 h 111"/>
              <a:gd name="T48" fmla="*/ 11 w 481"/>
              <a:gd name="T49" fmla="*/ 0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81" h="111">
                <a:moveTo>
                  <a:pt x="11" y="0"/>
                </a:moveTo>
                <a:cubicBezTo>
                  <a:pt x="33" y="3"/>
                  <a:pt x="55" y="8"/>
                  <a:pt x="52" y="36"/>
                </a:cubicBezTo>
                <a:cubicBezTo>
                  <a:pt x="61" y="36"/>
                  <a:pt x="79" y="36"/>
                  <a:pt x="88" y="36"/>
                </a:cubicBezTo>
                <a:cubicBezTo>
                  <a:pt x="88" y="30"/>
                  <a:pt x="89" y="17"/>
                  <a:pt x="89" y="10"/>
                </a:cubicBezTo>
                <a:cubicBezTo>
                  <a:pt x="121" y="14"/>
                  <a:pt x="147" y="54"/>
                  <a:pt x="178" y="27"/>
                </a:cubicBezTo>
                <a:cubicBezTo>
                  <a:pt x="202" y="33"/>
                  <a:pt x="226" y="38"/>
                  <a:pt x="251" y="41"/>
                </a:cubicBezTo>
                <a:cubicBezTo>
                  <a:pt x="251" y="49"/>
                  <a:pt x="251" y="66"/>
                  <a:pt x="251" y="74"/>
                </a:cubicBezTo>
                <a:cubicBezTo>
                  <a:pt x="261" y="73"/>
                  <a:pt x="281" y="72"/>
                  <a:pt x="290" y="71"/>
                </a:cubicBezTo>
                <a:cubicBezTo>
                  <a:pt x="290" y="64"/>
                  <a:pt x="289" y="51"/>
                  <a:pt x="289" y="44"/>
                </a:cubicBezTo>
                <a:cubicBezTo>
                  <a:pt x="311" y="47"/>
                  <a:pt x="335" y="48"/>
                  <a:pt x="337" y="76"/>
                </a:cubicBezTo>
                <a:cubicBezTo>
                  <a:pt x="347" y="77"/>
                  <a:pt x="367" y="77"/>
                  <a:pt x="376" y="78"/>
                </a:cubicBezTo>
                <a:lnTo>
                  <a:pt x="371" y="54"/>
                </a:lnTo>
                <a:cubicBezTo>
                  <a:pt x="388" y="59"/>
                  <a:pt x="405" y="66"/>
                  <a:pt x="419" y="77"/>
                </a:cubicBezTo>
                <a:cubicBezTo>
                  <a:pt x="440" y="77"/>
                  <a:pt x="460" y="76"/>
                  <a:pt x="481" y="74"/>
                </a:cubicBezTo>
                <a:cubicBezTo>
                  <a:pt x="463" y="79"/>
                  <a:pt x="446" y="88"/>
                  <a:pt x="450" y="111"/>
                </a:cubicBezTo>
                <a:cubicBezTo>
                  <a:pt x="426" y="109"/>
                  <a:pt x="404" y="104"/>
                  <a:pt x="408" y="75"/>
                </a:cubicBezTo>
                <a:cubicBezTo>
                  <a:pt x="386" y="78"/>
                  <a:pt x="367" y="101"/>
                  <a:pt x="345" y="92"/>
                </a:cubicBezTo>
                <a:cubicBezTo>
                  <a:pt x="306" y="65"/>
                  <a:pt x="255" y="84"/>
                  <a:pt x="212" y="69"/>
                </a:cubicBezTo>
                <a:cubicBezTo>
                  <a:pt x="211" y="61"/>
                  <a:pt x="210" y="46"/>
                  <a:pt x="209" y="39"/>
                </a:cubicBezTo>
                <a:cubicBezTo>
                  <a:pt x="199" y="39"/>
                  <a:pt x="179" y="39"/>
                  <a:pt x="169" y="39"/>
                </a:cubicBezTo>
                <a:lnTo>
                  <a:pt x="172" y="64"/>
                </a:lnTo>
                <a:cubicBezTo>
                  <a:pt x="162" y="62"/>
                  <a:pt x="142" y="59"/>
                  <a:pt x="131" y="57"/>
                </a:cubicBezTo>
                <a:cubicBezTo>
                  <a:pt x="139" y="24"/>
                  <a:pt x="90" y="33"/>
                  <a:pt x="82" y="51"/>
                </a:cubicBezTo>
                <a:cubicBezTo>
                  <a:pt x="55" y="43"/>
                  <a:pt x="28" y="34"/>
                  <a:pt x="0" y="37"/>
                </a:cubicBezTo>
                <a:cubicBezTo>
                  <a:pt x="4" y="25"/>
                  <a:pt x="7" y="12"/>
                  <a:pt x="11" y="0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55"/>
          <p:cNvSpPr>
            <a:spLocks/>
          </p:cNvSpPr>
          <p:nvPr/>
        </p:nvSpPr>
        <p:spPr bwMode="auto">
          <a:xfrm>
            <a:off x="2039938" y="601663"/>
            <a:ext cx="169863" cy="44450"/>
          </a:xfrm>
          <a:custGeom>
            <a:avLst/>
            <a:gdLst>
              <a:gd name="T0" fmla="*/ 403 w 444"/>
              <a:gd name="T1" fmla="*/ 37 h 118"/>
              <a:gd name="T2" fmla="*/ 444 w 444"/>
              <a:gd name="T3" fmla="*/ 0 h 118"/>
              <a:gd name="T4" fmla="*/ 444 w 444"/>
              <a:gd name="T5" fmla="*/ 35 h 118"/>
              <a:gd name="T6" fmla="*/ 346 w 444"/>
              <a:gd name="T7" fmla="*/ 41 h 118"/>
              <a:gd name="T8" fmla="*/ 282 w 444"/>
              <a:gd name="T9" fmla="*/ 67 h 118"/>
              <a:gd name="T10" fmla="*/ 281 w 444"/>
              <a:gd name="T11" fmla="*/ 43 h 118"/>
              <a:gd name="T12" fmla="*/ 243 w 444"/>
              <a:gd name="T13" fmla="*/ 40 h 118"/>
              <a:gd name="T14" fmla="*/ 242 w 444"/>
              <a:gd name="T15" fmla="*/ 73 h 118"/>
              <a:gd name="T16" fmla="*/ 110 w 444"/>
              <a:gd name="T17" fmla="*/ 98 h 118"/>
              <a:gd name="T18" fmla="*/ 81 w 444"/>
              <a:gd name="T19" fmla="*/ 104 h 118"/>
              <a:gd name="T20" fmla="*/ 80 w 444"/>
              <a:gd name="T21" fmla="*/ 81 h 118"/>
              <a:gd name="T22" fmla="*/ 40 w 444"/>
              <a:gd name="T23" fmla="*/ 82 h 118"/>
              <a:gd name="T24" fmla="*/ 42 w 444"/>
              <a:gd name="T25" fmla="*/ 110 h 118"/>
              <a:gd name="T26" fmla="*/ 1 w 444"/>
              <a:gd name="T27" fmla="*/ 118 h 118"/>
              <a:gd name="T28" fmla="*/ 0 w 444"/>
              <a:gd name="T29" fmla="*/ 84 h 118"/>
              <a:gd name="T30" fmla="*/ 109 w 444"/>
              <a:gd name="T31" fmla="*/ 79 h 118"/>
              <a:gd name="T32" fmla="*/ 163 w 444"/>
              <a:gd name="T33" fmla="*/ 47 h 118"/>
              <a:gd name="T34" fmla="*/ 163 w 444"/>
              <a:gd name="T35" fmla="*/ 77 h 118"/>
              <a:gd name="T36" fmla="*/ 201 w 444"/>
              <a:gd name="T37" fmla="*/ 77 h 118"/>
              <a:gd name="T38" fmla="*/ 203 w 444"/>
              <a:gd name="T39" fmla="*/ 45 h 118"/>
              <a:gd name="T40" fmla="*/ 327 w 444"/>
              <a:gd name="T41" fmla="*/ 40 h 118"/>
              <a:gd name="T42" fmla="*/ 324 w 444"/>
              <a:gd name="T43" fmla="*/ 19 h 118"/>
              <a:gd name="T44" fmla="*/ 365 w 444"/>
              <a:gd name="T45" fmla="*/ 13 h 118"/>
              <a:gd name="T46" fmla="*/ 363 w 444"/>
              <a:gd name="T47" fmla="*/ 38 h 118"/>
              <a:gd name="T48" fmla="*/ 403 w 444"/>
              <a:gd name="T49" fmla="*/ 37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44" h="118">
                <a:moveTo>
                  <a:pt x="403" y="37"/>
                </a:moveTo>
                <a:cubicBezTo>
                  <a:pt x="392" y="4"/>
                  <a:pt x="419" y="2"/>
                  <a:pt x="444" y="0"/>
                </a:cubicBezTo>
                <a:cubicBezTo>
                  <a:pt x="444" y="9"/>
                  <a:pt x="444" y="26"/>
                  <a:pt x="444" y="35"/>
                </a:cubicBezTo>
                <a:cubicBezTo>
                  <a:pt x="411" y="40"/>
                  <a:pt x="378" y="54"/>
                  <a:pt x="346" y="41"/>
                </a:cubicBezTo>
                <a:cubicBezTo>
                  <a:pt x="323" y="46"/>
                  <a:pt x="306" y="67"/>
                  <a:pt x="282" y="67"/>
                </a:cubicBezTo>
                <a:cubicBezTo>
                  <a:pt x="281" y="61"/>
                  <a:pt x="281" y="49"/>
                  <a:pt x="281" y="43"/>
                </a:cubicBezTo>
                <a:cubicBezTo>
                  <a:pt x="271" y="42"/>
                  <a:pt x="252" y="41"/>
                  <a:pt x="243" y="40"/>
                </a:cubicBezTo>
                <a:cubicBezTo>
                  <a:pt x="243" y="48"/>
                  <a:pt x="242" y="65"/>
                  <a:pt x="242" y="73"/>
                </a:cubicBezTo>
                <a:cubicBezTo>
                  <a:pt x="199" y="91"/>
                  <a:pt x="146" y="68"/>
                  <a:pt x="110" y="98"/>
                </a:cubicBezTo>
                <a:cubicBezTo>
                  <a:pt x="103" y="99"/>
                  <a:pt x="88" y="103"/>
                  <a:pt x="81" y="104"/>
                </a:cubicBezTo>
                <a:cubicBezTo>
                  <a:pt x="81" y="98"/>
                  <a:pt x="80" y="87"/>
                  <a:pt x="80" y="81"/>
                </a:cubicBezTo>
                <a:lnTo>
                  <a:pt x="40" y="82"/>
                </a:lnTo>
                <a:cubicBezTo>
                  <a:pt x="40" y="89"/>
                  <a:pt x="41" y="103"/>
                  <a:pt x="42" y="110"/>
                </a:cubicBezTo>
                <a:cubicBezTo>
                  <a:pt x="28" y="113"/>
                  <a:pt x="14" y="115"/>
                  <a:pt x="1" y="118"/>
                </a:cubicBezTo>
                <a:cubicBezTo>
                  <a:pt x="0" y="109"/>
                  <a:pt x="0" y="92"/>
                  <a:pt x="0" y="84"/>
                </a:cubicBezTo>
                <a:cubicBezTo>
                  <a:pt x="36" y="75"/>
                  <a:pt x="73" y="64"/>
                  <a:pt x="109" y="79"/>
                </a:cubicBezTo>
                <a:cubicBezTo>
                  <a:pt x="122" y="61"/>
                  <a:pt x="141" y="52"/>
                  <a:pt x="163" y="47"/>
                </a:cubicBezTo>
                <a:cubicBezTo>
                  <a:pt x="163" y="54"/>
                  <a:pt x="163" y="70"/>
                  <a:pt x="163" y="77"/>
                </a:cubicBezTo>
                <a:cubicBezTo>
                  <a:pt x="172" y="77"/>
                  <a:pt x="192" y="77"/>
                  <a:pt x="201" y="77"/>
                </a:cubicBezTo>
                <a:cubicBezTo>
                  <a:pt x="202" y="69"/>
                  <a:pt x="202" y="53"/>
                  <a:pt x="203" y="45"/>
                </a:cubicBezTo>
                <a:cubicBezTo>
                  <a:pt x="243" y="31"/>
                  <a:pt x="286" y="33"/>
                  <a:pt x="327" y="40"/>
                </a:cubicBezTo>
                <a:cubicBezTo>
                  <a:pt x="326" y="35"/>
                  <a:pt x="325" y="24"/>
                  <a:pt x="324" y="19"/>
                </a:cubicBezTo>
                <a:cubicBezTo>
                  <a:pt x="334" y="17"/>
                  <a:pt x="355" y="15"/>
                  <a:pt x="365" y="13"/>
                </a:cubicBezTo>
                <a:cubicBezTo>
                  <a:pt x="365" y="20"/>
                  <a:pt x="363" y="32"/>
                  <a:pt x="363" y="38"/>
                </a:cubicBezTo>
                <a:cubicBezTo>
                  <a:pt x="373" y="38"/>
                  <a:pt x="393" y="38"/>
                  <a:pt x="403" y="37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56"/>
          <p:cNvSpPr>
            <a:spLocks/>
          </p:cNvSpPr>
          <p:nvPr/>
        </p:nvSpPr>
        <p:spPr bwMode="auto">
          <a:xfrm>
            <a:off x="6865938" y="601663"/>
            <a:ext cx="447675" cy="106363"/>
          </a:xfrm>
          <a:custGeom>
            <a:avLst/>
            <a:gdLst>
              <a:gd name="T0" fmla="*/ 0 w 1175"/>
              <a:gd name="T1" fmla="*/ 0 h 280"/>
              <a:gd name="T2" fmla="*/ 50 w 1175"/>
              <a:gd name="T3" fmla="*/ 36 h 280"/>
              <a:gd name="T4" fmla="*/ 87 w 1175"/>
              <a:gd name="T5" fmla="*/ 40 h 280"/>
              <a:gd name="T6" fmla="*/ 80 w 1175"/>
              <a:gd name="T7" fmla="*/ 15 h 280"/>
              <a:gd name="T8" fmla="*/ 128 w 1175"/>
              <a:gd name="T9" fmla="*/ 39 h 280"/>
              <a:gd name="T10" fmla="*/ 247 w 1175"/>
              <a:gd name="T11" fmla="*/ 46 h 280"/>
              <a:gd name="T12" fmla="*/ 244 w 1175"/>
              <a:gd name="T13" fmla="*/ 76 h 280"/>
              <a:gd name="T14" fmla="*/ 283 w 1175"/>
              <a:gd name="T15" fmla="*/ 78 h 280"/>
              <a:gd name="T16" fmla="*/ 329 w 1175"/>
              <a:gd name="T17" fmla="*/ 80 h 280"/>
              <a:gd name="T18" fmla="*/ 445 w 1175"/>
              <a:gd name="T19" fmla="*/ 84 h 280"/>
              <a:gd name="T20" fmla="*/ 485 w 1175"/>
              <a:gd name="T21" fmla="*/ 116 h 280"/>
              <a:gd name="T22" fmla="*/ 532 w 1175"/>
              <a:gd name="T23" fmla="*/ 122 h 280"/>
              <a:gd name="T24" fmla="*/ 649 w 1175"/>
              <a:gd name="T25" fmla="*/ 125 h 280"/>
              <a:gd name="T26" fmla="*/ 649 w 1175"/>
              <a:gd name="T27" fmla="*/ 158 h 280"/>
              <a:gd name="T28" fmla="*/ 688 w 1175"/>
              <a:gd name="T29" fmla="*/ 154 h 280"/>
              <a:gd name="T30" fmla="*/ 687 w 1175"/>
              <a:gd name="T31" fmla="*/ 129 h 280"/>
              <a:gd name="T32" fmla="*/ 737 w 1175"/>
              <a:gd name="T33" fmla="*/ 164 h 280"/>
              <a:gd name="T34" fmla="*/ 777 w 1175"/>
              <a:gd name="T35" fmla="*/ 150 h 280"/>
              <a:gd name="T36" fmla="*/ 851 w 1175"/>
              <a:gd name="T37" fmla="*/ 201 h 280"/>
              <a:gd name="T38" fmla="*/ 891 w 1175"/>
              <a:gd name="T39" fmla="*/ 173 h 280"/>
              <a:gd name="T40" fmla="*/ 938 w 1175"/>
              <a:gd name="T41" fmla="*/ 201 h 280"/>
              <a:gd name="T42" fmla="*/ 1049 w 1175"/>
              <a:gd name="T43" fmla="*/ 212 h 280"/>
              <a:gd name="T44" fmla="*/ 1051 w 1175"/>
              <a:gd name="T45" fmla="*/ 241 h 280"/>
              <a:gd name="T46" fmla="*/ 1100 w 1175"/>
              <a:gd name="T47" fmla="*/ 219 h 280"/>
              <a:gd name="T48" fmla="*/ 1175 w 1175"/>
              <a:gd name="T49" fmla="*/ 245 h 280"/>
              <a:gd name="T50" fmla="*/ 1172 w 1175"/>
              <a:gd name="T51" fmla="*/ 280 h 280"/>
              <a:gd name="T52" fmla="*/ 1131 w 1175"/>
              <a:gd name="T53" fmla="*/ 241 h 280"/>
              <a:gd name="T54" fmla="*/ 1080 w 1175"/>
              <a:gd name="T55" fmla="*/ 255 h 280"/>
              <a:gd name="T56" fmla="*/ 1013 w 1175"/>
              <a:gd name="T57" fmla="*/ 237 h 280"/>
              <a:gd name="T58" fmla="*/ 973 w 1175"/>
              <a:gd name="T59" fmla="*/ 206 h 280"/>
              <a:gd name="T60" fmla="*/ 921 w 1175"/>
              <a:gd name="T61" fmla="*/ 199 h 280"/>
              <a:gd name="T62" fmla="*/ 811 w 1175"/>
              <a:gd name="T63" fmla="*/ 190 h 280"/>
              <a:gd name="T64" fmla="*/ 807 w 1175"/>
              <a:gd name="T65" fmla="*/ 162 h 280"/>
              <a:gd name="T66" fmla="*/ 769 w 1175"/>
              <a:gd name="T67" fmla="*/ 161 h 280"/>
              <a:gd name="T68" fmla="*/ 771 w 1175"/>
              <a:gd name="T69" fmla="*/ 188 h 280"/>
              <a:gd name="T70" fmla="*/ 720 w 1175"/>
              <a:gd name="T71" fmla="*/ 160 h 280"/>
              <a:gd name="T72" fmla="*/ 609 w 1175"/>
              <a:gd name="T73" fmla="*/ 152 h 280"/>
              <a:gd name="T74" fmla="*/ 608 w 1175"/>
              <a:gd name="T75" fmla="*/ 123 h 280"/>
              <a:gd name="T76" fmla="*/ 574 w 1175"/>
              <a:gd name="T77" fmla="*/ 121 h 280"/>
              <a:gd name="T78" fmla="*/ 517 w 1175"/>
              <a:gd name="T79" fmla="*/ 122 h 280"/>
              <a:gd name="T80" fmla="*/ 408 w 1175"/>
              <a:gd name="T81" fmla="*/ 112 h 280"/>
              <a:gd name="T82" fmla="*/ 405 w 1175"/>
              <a:gd name="T83" fmla="*/ 83 h 280"/>
              <a:gd name="T84" fmla="*/ 362 w 1175"/>
              <a:gd name="T85" fmla="*/ 83 h 280"/>
              <a:gd name="T86" fmla="*/ 365 w 1175"/>
              <a:gd name="T87" fmla="*/ 108 h 280"/>
              <a:gd name="T88" fmla="*/ 317 w 1175"/>
              <a:gd name="T89" fmla="*/ 81 h 280"/>
              <a:gd name="T90" fmla="*/ 209 w 1175"/>
              <a:gd name="T91" fmla="*/ 75 h 280"/>
              <a:gd name="T92" fmla="*/ 163 w 1175"/>
              <a:gd name="T93" fmla="*/ 42 h 280"/>
              <a:gd name="T94" fmla="*/ 163 w 1175"/>
              <a:gd name="T95" fmla="*/ 70 h 280"/>
              <a:gd name="T96" fmla="*/ 118 w 1175"/>
              <a:gd name="T97" fmla="*/ 38 h 280"/>
              <a:gd name="T98" fmla="*/ 0 w 1175"/>
              <a:gd name="T99" fmla="*/ 35 h 280"/>
              <a:gd name="T100" fmla="*/ 0 w 1175"/>
              <a:gd name="T101" fmla="*/ 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175" h="280">
                <a:moveTo>
                  <a:pt x="0" y="0"/>
                </a:moveTo>
                <a:cubicBezTo>
                  <a:pt x="24" y="2"/>
                  <a:pt x="45" y="9"/>
                  <a:pt x="50" y="36"/>
                </a:cubicBezTo>
                <a:cubicBezTo>
                  <a:pt x="59" y="37"/>
                  <a:pt x="78" y="39"/>
                  <a:pt x="87" y="40"/>
                </a:cubicBezTo>
                <a:lnTo>
                  <a:pt x="80" y="15"/>
                </a:lnTo>
                <a:cubicBezTo>
                  <a:pt x="99" y="18"/>
                  <a:pt x="123" y="15"/>
                  <a:pt x="128" y="39"/>
                </a:cubicBezTo>
                <a:cubicBezTo>
                  <a:pt x="168" y="32"/>
                  <a:pt x="208" y="37"/>
                  <a:pt x="247" y="46"/>
                </a:cubicBezTo>
                <a:cubicBezTo>
                  <a:pt x="246" y="53"/>
                  <a:pt x="245" y="68"/>
                  <a:pt x="244" y="76"/>
                </a:cubicBezTo>
                <a:cubicBezTo>
                  <a:pt x="254" y="76"/>
                  <a:pt x="273" y="77"/>
                  <a:pt x="283" y="78"/>
                </a:cubicBezTo>
                <a:cubicBezTo>
                  <a:pt x="272" y="38"/>
                  <a:pt x="332" y="49"/>
                  <a:pt x="329" y="80"/>
                </a:cubicBezTo>
                <a:cubicBezTo>
                  <a:pt x="367" y="68"/>
                  <a:pt x="407" y="74"/>
                  <a:pt x="445" y="84"/>
                </a:cubicBezTo>
                <a:cubicBezTo>
                  <a:pt x="440" y="106"/>
                  <a:pt x="465" y="128"/>
                  <a:pt x="485" y="116"/>
                </a:cubicBezTo>
                <a:cubicBezTo>
                  <a:pt x="474" y="72"/>
                  <a:pt x="536" y="92"/>
                  <a:pt x="532" y="122"/>
                </a:cubicBezTo>
                <a:cubicBezTo>
                  <a:pt x="570" y="103"/>
                  <a:pt x="610" y="115"/>
                  <a:pt x="649" y="125"/>
                </a:cubicBezTo>
                <a:cubicBezTo>
                  <a:pt x="649" y="133"/>
                  <a:pt x="649" y="150"/>
                  <a:pt x="649" y="158"/>
                </a:cubicBezTo>
                <a:cubicBezTo>
                  <a:pt x="659" y="157"/>
                  <a:pt x="678" y="155"/>
                  <a:pt x="688" y="154"/>
                </a:cubicBezTo>
                <a:cubicBezTo>
                  <a:pt x="688" y="148"/>
                  <a:pt x="687" y="135"/>
                  <a:pt x="687" y="129"/>
                </a:cubicBezTo>
                <a:cubicBezTo>
                  <a:pt x="708" y="134"/>
                  <a:pt x="731" y="138"/>
                  <a:pt x="737" y="164"/>
                </a:cubicBezTo>
                <a:cubicBezTo>
                  <a:pt x="751" y="160"/>
                  <a:pt x="764" y="156"/>
                  <a:pt x="777" y="150"/>
                </a:cubicBezTo>
                <a:cubicBezTo>
                  <a:pt x="806" y="163"/>
                  <a:pt x="864" y="152"/>
                  <a:pt x="851" y="201"/>
                </a:cubicBezTo>
                <a:cubicBezTo>
                  <a:pt x="879" y="207"/>
                  <a:pt x="892" y="197"/>
                  <a:pt x="891" y="173"/>
                </a:cubicBezTo>
                <a:cubicBezTo>
                  <a:pt x="908" y="179"/>
                  <a:pt x="930" y="181"/>
                  <a:pt x="938" y="201"/>
                </a:cubicBezTo>
                <a:cubicBezTo>
                  <a:pt x="975" y="197"/>
                  <a:pt x="1015" y="193"/>
                  <a:pt x="1049" y="212"/>
                </a:cubicBezTo>
                <a:cubicBezTo>
                  <a:pt x="1050" y="219"/>
                  <a:pt x="1051" y="233"/>
                  <a:pt x="1051" y="241"/>
                </a:cubicBezTo>
                <a:cubicBezTo>
                  <a:pt x="1070" y="239"/>
                  <a:pt x="1094" y="243"/>
                  <a:pt x="1100" y="219"/>
                </a:cubicBezTo>
                <a:cubicBezTo>
                  <a:pt x="1123" y="232"/>
                  <a:pt x="1148" y="241"/>
                  <a:pt x="1175" y="245"/>
                </a:cubicBezTo>
                <a:cubicBezTo>
                  <a:pt x="1174" y="254"/>
                  <a:pt x="1173" y="271"/>
                  <a:pt x="1172" y="280"/>
                </a:cubicBezTo>
                <a:cubicBezTo>
                  <a:pt x="1152" y="273"/>
                  <a:pt x="1124" y="270"/>
                  <a:pt x="1131" y="241"/>
                </a:cubicBezTo>
                <a:cubicBezTo>
                  <a:pt x="1113" y="243"/>
                  <a:pt x="1096" y="247"/>
                  <a:pt x="1080" y="255"/>
                </a:cubicBezTo>
                <a:cubicBezTo>
                  <a:pt x="1057" y="248"/>
                  <a:pt x="1035" y="242"/>
                  <a:pt x="1013" y="237"/>
                </a:cubicBezTo>
                <a:cubicBezTo>
                  <a:pt x="1015" y="216"/>
                  <a:pt x="994" y="191"/>
                  <a:pt x="973" y="206"/>
                </a:cubicBezTo>
                <a:cubicBezTo>
                  <a:pt x="980" y="253"/>
                  <a:pt x="927" y="223"/>
                  <a:pt x="921" y="199"/>
                </a:cubicBezTo>
                <a:cubicBezTo>
                  <a:pt x="885" y="216"/>
                  <a:pt x="844" y="206"/>
                  <a:pt x="811" y="190"/>
                </a:cubicBezTo>
                <a:cubicBezTo>
                  <a:pt x="810" y="183"/>
                  <a:pt x="808" y="169"/>
                  <a:pt x="807" y="162"/>
                </a:cubicBezTo>
                <a:cubicBezTo>
                  <a:pt x="797" y="162"/>
                  <a:pt x="778" y="162"/>
                  <a:pt x="769" y="161"/>
                </a:cubicBezTo>
                <a:cubicBezTo>
                  <a:pt x="769" y="168"/>
                  <a:pt x="770" y="182"/>
                  <a:pt x="771" y="188"/>
                </a:cubicBezTo>
                <a:cubicBezTo>
                  <a:pt x="752" y="183"/>
                  <a:pt x="730" y="180"/>
                  <a:pt x="720" y="160"/>
                </a:cubicBezTo>
                <a:cubicBezTo>
                  <a:pt x="683" y="163"/>
                  <a:pt x="645" y="163"/>
                  <a:pt x="609" y="152"/>
                </a:cubicBezTo>
                <a:cubicBezTo>
                  <a:pt x="608" y="144"/>
                  <a:pt x="608" y="130"/>
                  <a:pt x="608" y="123"/>
                </a:cubicBezTo>
                <a:cubicBezTo>
                  <a:pt x="599" y="122"/>
                  <a:pt x="582" y="121"/>
                  <a:pt x="574" y="121"/>
                </a:cubicBezTo>
                <a:cubicBezTo>
                  <a:pt x="572" y="159"/>
                  <a:pt x="533" y="140"/>
                  <a:pt x="517" y="122"/>
                </a:cubicBezTo>
                <a:cubicBezTo>
                  <a:pt x="480" y="123"/>
                  <a:pt x="443" y="129"/>
                  <a:pt x="408" y="112"/>
                </a:cubicBezTo>
                <a:cubicBezTo>
                  <a:pt x="408" y="105"/>
                  <a:pt x="406" y="90"/>
                  <a:pt x="405" y="83"/>
                </a:cubicBezTo>
                <a:cubicBezTo>
                  <a:pt x="394" y="83"/>
                  <a:pt x="373" y="83"/>
                  <a:pt x="362" y="83"/>
                </a:cubicBezTo>
                <a:lnTo>
                  <a:pt x="365" y="108"/>
                </a:lnTo>
                <a:cubicBezTo>
                  <a:pt x="346" y="105"/>
                  <a:pt x="328" y="98"/>
                  <a:pt x="317" y="81"/>
                </a:cubicBezTo>
                <a:cubicBezTo>
                  <a:pt x="281" y="88"/>
                  <a:pt x="244" y="83"/>
                  <a:pt x="209" y="75"/>
                </a:cubicBezTo>
                <a:cubicBezTo>
                  <a:pt x="204" y="49"/>
                  <a:pt x="191" y="33"/>
                  <a:pt x="163" y="42"/>
                </a:cubicBezTo>
                <a:lnTo>
                  <a:pt x="163" y="70"/>
                </a:lnTo>
                <a:cubicBezTo>
                  <a:pt x="144" y="65"/>
                  <a:pt x="119" y="65"/>
                  <a:pt x="118" y="38"/>
                </a:cubicBezTo>
                <a:cubicBezTo>
                  <a:pt x="79" y="57"/>
                  <a:pt x="39" y="44"/>
                  <a:pt x="0" y="35"/>
                </a:cubicBezTo>
                <a:cubicBezTo>
                  <a:pt x="0" y="26"/>
                  <a:pt x="0" y="9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57"/>
          <p:cNvSpPr>
            <a:spLocks/>
          </p:cNvSpPr>
          <p:nvPr/>
        </p:nvSpPr>
        <p:spPr bwMode="auto">
          <a:xfrm>
            <a:off x="1958975" y="635001"/>
            <a:ext cx="74613" cy="26988"/>
          </a:xfrm>
          <a:custGeom>
            <a:avLst/>
            <a:gdLst>
              <a:gd name="T0" fmla="*/ 125 w 195"/>
              <a:gd name="T1" fmla="*/ 36 h 72"/>
              <a:gd name="T2" fmla="*/ 169 w 195"/>
              <a:gd name="T3" fmla="*/ 0 h 72"/>
              <a:gd name="T4" fmla="*/ 195 w 195"/>
              <a:gd name="T5" fmla="*/ 39 h 72"/>
              <a:gd name="T6" fmla="*/ 137 w 195"/>
              <a:gd name="T7" fmla="*/ 34 h 72"/>
              <a:gd name="T8" fmla="*/ 87 w 195"/>
              <a:gd name="T9" fmla="*/ 34 h 72"/>
              <a:gd name="T10" fmla="*/ 52 w 195"/>
              <a:gd name="T11" fmla="*/ 35 h 72"/>
              <a:gd name="T12" fmla="*/ 14 w 195"/>
              <a:gd name="T13" fmla="*/ 71 h 72"/>
              <a:gd name="T14" fmla="*/ 0 w 195"/>
              <a:gd name="T15" fmla="*/ 36 h 72"/>
              <a:gd name="T16" fmla="*/ 125 w 195"/>
              <a:gd name="T17" fmla="*/ 36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5" h="72">
                <a:moveTo>
                  <a:pt x="125" y="36"/>
                </a:moveTo>
                <a:cubicBezTo>
                  <a:pt x="124" y="8"/>
                  <a:pt x="147" y="4"/>
                  <a:pt x="169" y="0"/>
                </a:cubicBezTo>
                <a:cubicBezTo>
                  <a:pt x="170" y="18"/>
                  <a:pt x="179" y="31"/>
                  <a:pt x="195" y="39"/>
                </a:cubicBezTo>
                <a:cubicBezTo>
                  <a:pt x="176" y="36"/>
                  <a:pt x="156" y="34"/>
                  <a:pt x="137" y="34"/>
                </a:cubicBezTo>
                <a:cubicBezTo>
                  <a:pt x="125" y="52"/>
                  <a:pt x="83" y="72"/>
                  <a:pt x="87" y="34"/>
                </a:cubicBezTo>
                <a:cubicBezTo>
                  <a:pt x="78" y="34"/>
                  <a:pt x="61" y="35"/>
                  <a:pt x="52" y="35"/>
                </a:cubicBezTo>
                <a:cubicBezTo>
                  <a:pt x="59" y="64"/>
                  <a:pt x="37" y="69"/>
                  <a:pt x="14" y="71"/>
                </a:cubicBezTo>
                <a:cubicBezTo>
                  <a:pt x="11" y="62"/>
                  <a:pt x="4" y="45"/>
                  <a:pt x="0" y="36"/>
                </a:cubicBezTo>
                <a:cubicBezTo>
                  <a:pt x="43" y="33"/>
                  <a:pt x="84" y="9"/>
                  <a:pt x="125" y="36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58"/>
          <p:cNvSpPr>
            <a:spLocks/>
          </p:cNvSpPr>
          <p:nvPr/>
        </p:nvSpPr>
        <p:spPr bwMode="auto">
          <a:xfrm>
            <a:off x="1633538" y="650876"/>
            <a:ext cx="323850" cy="85725"/>
          </a:xfrm>
          <a:custGeom>
            <a:avLst/>
            <a:gdLst>
              <a:gd name="T0" fmla="*/ 777 w 849"/>
              <a:gd name="T1" fmla="*/ 33 h 228"/>
              <a:gd name="T2" fmla="*/ 822 w 849"/>
              <a:gd name="T3" fmla="*/ 0 h 228"/>
              <a:gd name="T4" fmla="*/ 849 w 849"/>
              <a:gd name="T5" fmla="*/ 36 h 228"/>
              <a:gd name="T6" fmla="*/ 790 w 849"/>
              <a:gd name="T7" fmla="*/ 33 h 228"/>
              <a:gd name="T8" fmla="*/ 743 w 849"/>
              <a:gd name="T9" fmla="*/ 58 h 228"/>
              <a:gd name="T10" fmla="*/ 741 w 849"/>
              <a:gd name="T11" fmla="*/ 34 h 228"/>
              <a:gd name="T12" fmla="*/ 704 w 849"/>
              <a:gd name="T13" fmla="*/ 33 h 228"/>
              <a:gd name="T14" fmla="*/ 635 w 849"/>
              <a:gd name="T15" fmla="*/ 80 h 228"/>
              <a:gd name="T16" fmla="*/ 543 w 849"/>
              <a:gd name="T17" fmla="*/ 104 h 228"/>
              <a:gd name="T18" fmla="*/ 541 w 849"/>
              <a:gd name="T19" fmla="*/ 78 h 228"/>
              <a:gd name="T20" fmla="*/ 503 w 849"/>
              <a:gd name="T21" fmla="*/ 75 h 228"/>
              <a:gd name="T22" fmla="*/ 502 w 849"/>
              <a:gd name="T23" fmla="*/ 107 h 228"/>
              <a:gd name="T24" fmla="*/ 384 w 849"/>
              <a:gd name="T25" fmla="*/ 112 h 228"/>
              <a:gd name="T26" fmla="*/ 350 w 849"/>
              <a:gd name="T27" fmla="*/ 149 h 228"/>
              <a:gd name="T28" fmla="*/ 340 w 849"/>
              <a:gd name="T29" fmla="*/ 116 h 228"/>
              <a:gd name="T30" fmla="*/ 295 w 849"/>
              <a:gd name="T31" fmla="*/ 134 h 228"/>
              <a:gd name="T32" fmla="*/ 332 w 849"/>
              <a:gd name="T33" fmla="*/ 146 h 228"/>
              <a:gd name="T34" fmla="*/ 222 w 849"/>
              <a:gd name="T35" fmla="*/ 178 h 228"/>
              <a:gd name="T36" fmla="*/ 216 w 849"/>
              <a:gd name="T37" fmla="*/ 154 h 228"/>
              <a:gd name="T38" fmla="*/ 180 w 849"/>
              <a:gd name="T39" fmla="*/ 156 h 228"/>
              <a:gd name="T40" fmla="*/ 177 w 849"/>
              <a:gd name="T41" fmla="*/ 185 h 228"/>
              <a:gd name="T42" fmla="*/ 58 w 849"/>
              <a:gd name="T43" fmla="*/ 193 h 228"/>
              <a:gd name="T44" fmla="*/ 24 w 849"/>
              <a:gd name="T45" fmla="*/ 228 h 228"/>
              <a:gd name="T46" fmla="*/ 0 w 849"/>
              <a:gd name="T47" fmla="*/ 194 h 228"/>
              <a:gd name="T48" fmla="*/ 89 w 849"/>
              <a:gd name="T49" fmla="*/ 167 h 228"/>
              <a:gd name="T50" fmla="*/ 131 w 849"/>
              <a:gd name="T51" fmla="*/ 193 h 228"/>
              <a:gd name="T52" fmla="*/ 141 w 849"/>
              <a:gd name="T53" fmla="*/ 158 h 228"/>
              <a:gd name="T54" fmla="*/ 254 w 849"/>
              <a:gd name="T55" fmla="*/ 156 h 228"/>
              <a:gd name="T56" fmla="*/ 261 w 849"/>
              <a:gd name="T57" fmla="*/ 128 h 228"/>
              <a:gd name="T58" fmla="*/ 372 w 849"/>
              <a:gd name="T59" fmla="*/ 110 h 228"/>
              <a:gd name="T60" fmla="*/ 421 w 849"/>
              <a:gd name="T61" fmla="*/ 86 h 228"/>
              <a:gd name="T62" fmla="*/ 417 w 849"/>
              <a:gd name="T63" fmla="*/ 112 h 228"/>
              <a:gd name="T64" fmla="*/ 458 w 849"/>
              <a:gd name="T65" fmla="*/ 110 h 228"/>
              <a:gd name="T66" fmla="*/ 461 w 849"/>
              <a:gd name="T67" fmla="*/ 82 h 228"/>
              <a:gd name="T68" fmla="*/ 577 w 849"/>
              <a:gd name="T69" fmla="*/ 74 h 228"/>
              <a:gd name="T70" fmla="*/ 616 w 849"/>
              <a:gd name="T71" fmla="*/ 42 h 228"/>
              <a:gd name="T72" fmla="*/ 658 w 849"/>
              <a:gd name="T73" fmla="*/ 73 h 228"/>
              <a:gd name="T74" fmla="*/ 743 w 849"/>
              <a:gd name="T75" fmla="*/ 15 h 228"/>
              <a:gd name="T76" fmla="*/ 742 w 849"/>
              <a:gd name="T77" fmla="*/ 33 h 228"/>
              <a:gd name="T78" fmla="*/ 777 w 849"/>
              <a:gd name="T79" fmla="*/ 33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849" h="228">
                <a:moveTo>
                  <a:pt x="777" y="33"/>
                </a:moveTo>
                <a:cubicBezTo>
                  <a:pt x="780" y="9"/>
                  <a:pt x="801" y="2"/>
                  <a:pt x="822" y="0"/>
                </a:cubicBezTo>
                <a:cubicBezTo>
                  <a:pt x="822" y="18"/>
                  <a:pt x="833" y="29"/>
                  <a:pt x="849" y="36"/>
                </a:cubicBezTo>
                <a:cubicBezTo>
                  <a:pt x="829" y="34"/>
                  <a:pt x="809" y="33"/>
                  <a:pt x="790" y="33"/>
                </a:cubicBezTo>
                <a:cubicBezTo>
                  <a:pt x="778" y="48"/>
                  <a:pt x="763" y="56"/>
                  <a:pt x="743" y="58"/>
                </a:cubicBezTo>
                <a:cubicBezTo>
                  <a:pt x="743" y="52"/>
                  <a:pt x="741" y="40"/>
                  <a:pt x="741" y="34"/>
                </a:cubicBezTo>
                <a:cubicBezTo>
                  <a:pt x="732" y="34"/>
                  <a:pt x="713" y="34"/>
                  <a:pt x="704" y="33"/>
                </a:cubicBezTo>
                <a:cubicBezTo>
                  <a:pt x="715" y="77"/>
                  <a:pt x="660" y="67"/>
                  <a:pt x="635" y="80"/>
                </a:cubicBezTo>
                <a:cubicBezTo>
                  <a:pt x="600" y="58"/>
                  <a:pt x="574" y="93"/>
                  <a:pt x="543" y="104"/>
                </a:cubicBezTo>
                <a:cubicBezTo>
                  <a:pt x="542" y="98"/>
                  <a:pt x="541" y="84"/>
                  <a:pt x="541" y="78"/>
                </a:cubicBezTo>
                <a:cubicBezTo>
                  <a:pt x="531" y="77"/>
                  <a:pt x="512" y="75"/>
                  <a:pt x="503" y="75"/>
                </a:cubicBezTo>
                <a:cubicBezTo>
                  <a:pt x="503" y="83"/>
                  <a:pt x="502" y="99"/>
                  <a:pt x="502" y="107"/>
                </a:cubicBezTo>
                <a:cubicBezTo>
                  <a:pt x="463" y="118"/>
                  <a:pt x="423" y="129"/>
                  <a:pt x="384" y="112"/>
                </a:cubicBezTo>
                <a:cubicBezTo>
                  <a:pt x="382" y="132"/>
                  <a:pt x="371" y="144"/>
                  <a:pt x="350" y="149"/>
                </a:cubicBezTo>
                <a:cubicBezTo>
                  <a:pt x="347" y="141"/>
                  <a:pt x="343" y="125"/>
                  <a:pt x="340" y="116"/>
                </a:cubicBezTo>
                <a:cubicBezTo>
                  <a:pt x="323" y="116"/>
                  <a:pt x="308" y="122"/>
                  <a:pt x="295" y="134"/>
                </a:cubicBezTo>
                <a:cubicBezTo>
                  <a:pt x="304" y="137"/>
                  <a:pt x="323" y="143"/>
                  <a:pt x="332" y="146"/>
                </a:cubicBezTo>
                <a:cubicBezTo>
                  <a:pt x="296" y="160"/>
                  <a:pt x="256" y="155"/>
                  <a:pt x="222" y="178"/>
                </a:cubicBezTo>
                <a:cubicBezTo>
                  <a:pt x="221" y="172"/>
                  <a:pt x="217" y="160"/>
                  <a:pt x="216" y="154"/>
                </a:cubicBezTo>
                <a:cubicBezTo>
                  <a:pt x="207" y="155"/>
                  <a:pt x="189" y="155"/>
                  <a:pt x="180" y="156"/>
                </a:cubicBezTo>
                <a:cubicBezTo>
                  <a:pt x="179" y="163"/>
                  <a:pt x="178" y="178"/>
                  <a:pt x="177" y="185"/>
                </a:cubicBezTo>
                <a:cubicBezTo>
                  <a:pt x="139" y="199"/>
                  <a:pt x="98" y="198"/>
                  <a:pt x="58" y="193"/>
                </a:cubicBezTo>
                <a:cubicBezTo>
                  <a:pt x="64" y="219"/>
                  <a:pt x="42" y="223"/>
                  <a:pt x="24" y="228"/>
                </a:cubicBezTo>
                <a:cubicBezTo>
                  <a:pt x="16" y="217"/>
                  <a:pt x="8" y="205"/>
                  <a:pt x="0" y="194"/>
                </a:cubicBezTo>
                <a:cubicBezTo>
                  <a:pt x="33" y="201"/>
                  <a:pt x="61" y="183"/>
                  <a:pt x="89" y="167"/>
                </a:cubicBezTo>
                <a:cubicBezTo>
                  <a:pt x="96" y="186"/>
                  <a:pt x="114" y="190"/>
                  <a:pt x="131" y="193"/>
                </a:cubicBezTo>
                <a:cubicBezTo>
                  <a:pt x="134" y="184"/>
                  <a:pt x="139" y="167"/>
                  <a:pt x="141" y="158"/>
                </a:cubicBezTo>
                <a:cubicBezTo>
                  <a:pt x="178" y="146"/>
                  <a:pt x="217" y="136"/>
                  <a:pt x="254" y="156"/>
                </a:cubicBezTo>
                <a:cubicBezTo>
                  <a:pt x="256" y="149"/>
                  <a:pt x="259" y="135"/>
                  <a:pt x="261" y="128"/>
                </a:cubicBezTo>
                <a:cubicBezTo>
                  <a:pt x="297" y="119"/>
                  <a:pt x="335" y="113"/>
                  <a:pt x="372" y="110"/>
                </a:cubicBezTo>
                <a:cubicBezTo>
                  <a:pt x="387" y="98"/>
                  <a:pt x="404" y="91"/>
                  <a:pt x="421" y="86"/>
                </a:cubicBezTo>
                <a:lnTo>
                  <a:pt x="417" y="112"/>
                </a:lnTo>
                <a:cubicBezTo>
                  <a:pt x="427" y="111"/>
                  <a:pt x="448" y="110"/>
                  <a:pt x="458" y="110"/>
                </a:cubicBezTo>
                <a:cubicBezTo>
                  <a:pt x="458" y="103"/>
                  <a:pt x="460" y="89"/>
                  <a:pt x="461" y="82"/>
                </a:cubicBezTo>
                <a:cubicBezTo>
                  <a:pt x="498" y="68"/>
                  <a:pt x="538" y="66"/>
                  <a:pt x="577" y="74"/>
                </a:cubicBezTo>
                <a:cubicBezTo>
                  <a:pt x="577" y="51"/>
                  <a:pt x="600" y="49"/>
                  <a:pt x="616" y="42"/>
                </a:cubicBezTo>
                <a:cubicBezTo>
                  <a:pt x="619" y="66"/>
                  <a:pt x="633" y="76"/>
                  <a:pt x="658" y="73"/>
                </a:cubicBezTo>
                <a:cubicBezTo>
                  <a:pt x="649" y="21"/>
                  <a:pt x="712" y="32"/>
                  <a:pt x="743" y="15"/>
                </a:cubicBezTo>
                <a:lnTo>
                  <a:pt x="742" y="33"/>
                </a:lnTo>
                <a:cubicBezTo>
                  <a:pt x="751" y="33"/>
                  <a:pt x="769" y="33"/>
                  <a:pt x="777" y="33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Freeform 59"/>
          <p:cNvSpPr>
            <a:spLocks/>
          </p:cNvSpPr>
          <p:nvPr/>
        </p:nvSpPr>
        <p:spPr bwMode="auto">
          <a:xfrm>
            <a:off x="7319963" y="695326"/>
            <a:ext cx="173038" cy="57150"/>
          </a:xfrm>
          <a:custGeom>
            <a:avLst/>
            <a:gdLst>
              <a:gd name="T0" fmla="*/ 18 w 455"/>
              <a:gd name="T1" fmla="*/ 0 h 146"/>
              <a:gd name="T2" fmla="*/ 63 w 455"/>
              <a:gd name="T3" fmla="*/ 36 h 146"/>
              <a:gd name="T4" fmla="*/ 181 w 455"/>
              <a:gd name="T5" fmla="*/ 44 h 146"/>
              <a:gd name="T6" fmla="*/ 184 w 455"/>
              <a:gd name="T7" fmla="*/ 75 h 146"/>
              <a:gd name="T8" fmla="*/ 226 w 455"/>
              <a:gd name="T9" fmla="*/ 50 h 146"/>
              <a:gd name="T10" fmla="*/ 268 w 455"/>
              <a:gd name="T11" fmla="*/ 73 h 146"/>
              <a:gd name="T12" fmla="*/ 304 w 455"/>
              <a:gd name="T13" fmla="*/ 75 h 146"/>
              <a:gd name="T14" fmla="*/ 348 w 455"/>
              <a:gd name="T15" fmla="*/ 81 h 146"/>
              <a:gd name="T16" fmla="*/ 387 w 455"/>
              <a:gd name="T17" fmla="*/ 115 h 146"/>
              <a:gd name="T18" fmla="*/ 455 w 455"/>
              <a:gd name="T19" fmla="*/ 108 h 146"/>
              <a:gd name="T20" fmla="*/ 416 w 455"/>
              <a:gd name="T21" fmla="*/ 146 h 146"/>
              <a:gd name="T22" fmla="*/ 376 w 455"/>
              <a:gd name="T23" fmla="*/ 114 h 146"/>
              <a:gd name="T24" fmla="*/ 257 w 455"/>
              <a:gd name="T25" fmla="*/ 73 h 146"/>
              <a:gd name="T26" fmla="*/ 216 w 455"/>
              <a:gd name="T27" fmla="*/ 90 h 146"/>
              <a:gd name="T28" fmla="*/ 141 w 455"/>
              <a:gd name="T29" fmla="*/ 36 h 146"/>
              <a:gd name="T30" fmla="*/ 103 w 455"/>
              <a:gd name="T31" fmla="*/ 35 h 146"/>
              <a:gd name="T32" fmla="*/ 102 w 455"/>
              <a:gd name="T33" fmla="*/ 61 h 146"/>
              <a:gd name="T34" fmla="*/ 51 w 455"/>
              <a:gd name="T35" fmla="*/ 34 h 146"/>
              <a:gd name="T36" fmla="*/ 0 w 455"/>
              <a:gd name="T37" fmla="*/ 36 h 146"/>
              <a:gd name="T38" fmla="*/ 22 w 455"/>
              <a:gd name="T39" fmla="*/ 25 h 146"/>
              <a:gd name="T40" fmla="*/ 18 w 455"/>
              <a:gd name="T41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55" h="146">
                <a:moveTo>
                  <a:pt x="18" y="0"/>
                </a:moveTo>
                <a:cubicBezTo>
                  <a:pt x="39" y="5"/>
                  <a:pt x="67" y="5"/>
                  <a:pt x="63" y="36"/>
                </a:cubicBezTo>
                <a:cubicBezTo>
                  <a:pt x="102" y="20"/>
                  <a:pt x="144" y="27"/>
                  <a:pt x="181" y="44"/>
                </a:cubicBezTo>
                <a:cubicBezTo>
                  <a:pt x="182" y="52"/>
                  <a:pt x="183" y="67"/>
                  <a:pt x="184" y="75"/>
                </a:cubicBezTo>
                <a:cubicBezTo>
                  <a:pt x="208" y="80"/>
                  <a:pt x="222" y="71"/>
                  <a:pt x="226" y="50"/>
                </a:cubicBezTo>
                <a:cubicBezTo>
                  <a:pt x="241" y="55"/>
                  <a:pt x="256" y="62"/>
                  <a:pt x="268" y="73"/>
                </a:cubicBezTo>
                <a:cubicBezTo>
                  <a:pt x="280" y="74"/>
                  <a:pt x="292" y="74"/>
                  <a:pt x="304" y="75"/>
                </a:cubicBezTo>
                <a:cubicBezTo>
                  <a:pt x="291" y="110"/>
                  <a:pt x="353" y="127"/>
                  <a:pt x="348" y="81"/>
                </a:cubicBezTo>
                <a:cubicBezTo>
                  <a:pt x="362" y="90"/>
                  <a:pt x="388" y="91"/>
                  <a:pt x="387" y="115"/>
                </a:cubicBezTo>
                <a:cubicBezTo>
                  <a:pt x="409" y="114"/>
                  <a:pt x="432" y="111"/>
                  <a:pt x="455" y="108"/>
                </a:cubicBezTo>
                <a:cubicBezTo>
                  <a:pt x="438" y="116"/>
                  <a:pt x="423" y="127"/>
                  <a:pt x="416" y="146"/>
                </a:cubicBezTo>
                <a:cubicBezTo>
                  <a:pt x="400" y="138"/>
                  <a:pt x="384" y="130"/>
                  <a:pt x="376" y="114"/>
                </a:cubicBezTo>
                <a:cubicBezTo>
                  <a:pt x="336" y="111"/>
                  <a:pt x="266" y="128"/>
                  <a:pt x="257" y="73"/>
                </a:cubicBezTo>
                <a:cubicBezTo>
                  <a:pt x="238" y="70"/>
                  <a:pt x="225" y="76"/>
                  <a:pt x="216" y="90"/>
                </a:cubicBezTo>
                <a:cubicBezTo>
                  <a:pt x="189" y="73"/>
                  <a:pt x="129" y="83"/>
                  <a:pt x="141" y="36"/>
                </a:cubicBezTo>
                <a:cubicBezTo>
                  <a:pt x="132" y="36"/>
                  <a:pt x="113" y="35"/>
                  <a:pt x="103" y="35"/>
                </a:cubicBezTo>
                <a:cubicBezTo>
                  <a:pt x="103" y="41"/>
                  <a:pt x="102" y="55"/>
                  <a:pt x="102" y="61"/>
                </a:cubicBezTo>
                <a:cubicBezTo>
                  <a:pt x="82" y="58"/>
                  <a:pt x="65" y="49"/>
                  <a:pt x="51" y="34"/>
                </a:cubicBezTo>
                <a:cubicBezTo>
                  <a:pt x="34" y="35"/>
                  <a:pt x="17" y="35"/>
                  <a:pt x="0" y="36"/>
                </a:cubicBezTo>
                <a:cubicBezTo>
                  <a:pt x="5" y="33"/>
                  <a:pt x="17" y="28"/>
                  <a:pt x="22" y="25"/>
                </a:cubicBezTo>
                <a:cubicBezTo>
                  <a:pt x="21" y="19"/>
                  <a:pt x="19" y="6"/>
                  <a:pt x="18" y="0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60"/>
          <p:cNvSpPr>
            <a:spLocks/>
          </p:cNvSpPr>
          <p:nvPr/>
        </p:nvSpPr>
        <p:spPr bwMode="auto">
          <a:xfrm>
            <a:off x="1516063" y="725488"/>
            <a:ext cx="117475" cy="46038"/>
          </a:xfrm>
          <a:custGeom>
            <a:avLst/>
            <a:gdLst>
              <a:gd name="T0" fmla="*/ 234 w 305"/>
              <a:gd name="T1" fmla="*/ 35 h 121"/>
              <a:gd name="T2" fmla="*/ 280 w 305"/>
              <a:gd name="T3" fmla="*/ 3 h 121"/>
              <a:gd name="T4" fmla="*/ 305 w 305"/>
              <a:gd name="T5" fmla="*/ 37 h 121"/>
              <a:gd name="T6" fmla="*/ 252 w 305"/>
              <a:gd name="T7" fmla="*/ 34 h 121"/>
              <a:gd name="T8" fmla="*/ 203 w 305"/>
              <a:gd name="T9" fmla="*/ 64 h 121"/>
              <a:gd name="T10" fmla="*/ 203 w 305"/>
              <a:gd name="T11" fmla="*/ 41 h 121"/>
              <a:gd name="T12" fmla="*/ 164 w 305"/>
              <a:gd name="T13" fmla="*/ 37 h 121"/>
              <a:gd name="T14" fmla="*/ 163 w 305"/>
              <a:gd name="T15" fmla="*/ 70 h 121"/>
              <a:gd name="T16" fmla="*/ 91 w 305"/>
              <a:gd name="T17" fmla="*/ 94 h 121"/>
              <a:gd name="T18" fmla="*/ 43 w 305"/>
              <a:gd name="T19" fmla="*/ 74 h 121"/>
              <a:gd name="T20" fmla="*/ 0 w 305"/>
              <a:gd name="T21" fmla="*/ 121 h 121"/>
              <a:gd name="T22" fmla="*/ 2 w 305"/>
              <a:gd name="T23" fmla="*/ 82 h 121"/>
              <a:gd name="T24" fmla="*/ 73 w 305"/>
              <a:gd name="T25" fmla="*/ 58 h 121"/>
              <a:gd name="T26" fmla="*/ 122 w 305"/>
              <a:gd name="T27" fmla="*/ 76 h 121"/>
              <a:gd name="T28" fmla="*/ 125 w 305"/>
              <a:gd name="T29" fmla="*/ 45 h 121"/>
              <a:gd name="T30" fmla="*/ 234 w 305"/>
              <a:gd name="T31" fmla="*/ 35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05" h="121">
                <a:moveTo>
                  <a:pt x="234" y="35"/>
                </a:moveTo>
                <a:cubicBezTo>
                  <a:pt x="245" y="18"/>
                  <a:pt x="258" y="0"/>
                  <a:pt x="280" y="3"/>
                </a:cubicBezTo>
                <a:cubicBezTo>
                  <a:pt x="284" y="18"/>
                  <a:pt x="292" y="30"/>
                  <a:pt x="305" y="37"/>
                </a:cubicBezTo>
                <a:cubicBezTo>
                  <a:pt x="288" y="35"/>
                  <a:pt x="270" y="35"/>
                  <a:pt x="252" y="34"/>
                </a:cubicBezTo>
                <a:cubicBezTo>
                  <a:pt x="241" y="52"/>
                  <a:pt x="220" y="57"/>
                  <a:pt x="203" y="64"/>
                </a:cubicBezTo>
                <a:lnTo>
                  <a:pt x="203" y="41"/>
                </a:lnTo>
                <a:cubicBezTo>
                  <a:pt x="193" y="40"/>
                  <a:pt x="174" y="38"/>
                  <a:pt x="164" y="37"/>
                </a:cubicBezTo>
                <a:cubicBezTo>
                  <a:pt x="164" y="45"/>
                  <a:pt x="164" y="62"/>
                  <a:pt x="163" y="70"/>
                </a:cubicBezTo>
                <a:cubicBezTo>
                  <a:pt x="138" y="76"/>
                  <a:pt x="114" y="84"/>
                  <a:pt x="91" y="94"/>
                </a:cubicBezTo>
                <a:cubicBezTo>
                  <a:pt x="79" y="79"/>
                  <a:pt x="62" y="75"/>
                  <a:pt x="43" y="74"/>
                </a:cubicBezTo>
                <a:cubicBezTo>
                  <a:pt x="51" y="106"/>
                  <a:pt x="25" y="116"/>
                  <a:pt x="0" y="121"/>
                </a:cubicBezTo>
                <a:cubicBezTo>
                  <a:pt x="0" y="111"/>
                  <a:pt x="1" y="92"/>
                  <a:pt x="2" y="82"/>
                </a:cubicBezTo>
                <a:cubicBezTo>
                  <a:pt x="26" y="77"/>
                  <a:pt x="50" y="68"/>
                  <a:pt x="73" y="58"/>
                </a:cubicBezTo>
                <a:cubicBezTo>
                  <a:pt x="86" y="72"/>
                  <a:pt x="102" y="78"/>
                  <a:pt x="122" y="76"/>
                </a:cubicBezTo>
                <a:cubicBezTo>
                  <a:pt x="123" y="68"/>
                  <a:pt x="124" y="53"/>
                  <a:pt x="125" y="45"/>
                </a:cubicBezTo>
                <a:cubicBezTo>
                  <a:pt x="160" y="31"/>
                  <a:pt x="197" y="31"/>
                  <a:pt x="234" y="35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61"/>
          <p:cNvSpPr>
            <a:spLocks/>
          </p:cNvSpPr>
          <p:nvPr/>
        </p:nvSpPr>
        <p:spPr bwMode="auto">
          <a:xfrm>
            <a:off x="7497763" y="741363"/>
            <a:ext cx="42863" cy="23813"/>
          </a:xfrm>
          <a:custGeom>
            <a:avLst/>
            <a:gdLst>
              <a:gd name="T0" fmla="*/ 0 w 113"/>
              <a:gd name="T1" fmla="*/ 0 h 64"/>
              <a:gd name="T2" fmla="*/ 40 w 113"/>
              <a:gd name="T3" fmla="*/ 11 h 64"/>
              <a:gd name="T4" fmla="*/ 41 w 113"/>
              <a:gd name="T5" fmla="*/ 39 h 64"/>
              <a:gd name="T6" fmla="*/ 113 w 113"/>
              <a:gd name="T7" fmla="*/ 29 h 64"/>
              <a:gd name="T8" fmla="*/ 74 w 113"/>
              <a:gd name="T9" fmla="*/ 64 h 64"/>
              <a:gd name="T10" fmla="*/ 30 w 113"/>
              <a:gd name="T11" fmla="*/ 38 h 64"/>
              <a:gd name="T12" fmla="*/ 0 w 113"/>
              <a:gd name="T13" fmla="*/ 36 h 64"/>
              <a:gd name="T14" fmla="*/ 0 w 113"/>
              <a:gd name="T15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3" h="64">
                <a:moveTo>
                  <a:pt x="0" y="0"/>
                </a:moveTo>
                <a:cubicBezTo>
                  <a:pt x="13" y="3"/>
                  <a:pt x="27" y="7"/>
                  <a:pt x="40" y="11"/>
                </a:cubicBezTo>
                <a:cubicBezTo>
                  <a:pt x="40" y="18"/>
                  <a:pt x="41" y="32"/>
                  <a:pt x="41" y="39"/>
                </a:cubicBezTo>
                <a:cubicBezTo>
                  <a:pt x="65" y="35"/>
                  <a:pt x="89" y="30"/>
                  <a:pt x="113" y="29"/>
                </a:cubicBezTo>
                <a:cubicBezTo>
                  <a:pt x="95" y="35"/>
                  <a:pt x="82" y="47"/>
                  <a:pt x="74" y="64"/>
                </a:cubicBezTo>
                <a:cubicBezTo>
                  <a:pt x="59" y="55"/>
                  <a:pt x="44" y="47"/>
                  <a:pt x="30" y="38"/>
                </a:cubicBezTo>
                <a:cubicBezTo>
                  <a:pt x="22" y="37"/>
                  <a:pt x="7" y="37"/>
                  <a:pt x="0" y="36"/>
                </a:cubicBezTo>
                <a:cubicBezTo>
                  <a:pt x="0" y="27"/>
                  <a:pt x="0" y="9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62"/>
          <p:cNvSpPr>
            <a:spLocks/>
          </p:cNvSpPr>
          <p:nvPr/>
        </p:nvSpPr>
        <p:spPr bwMode="auto">
          <a:xfrm>
            <a:off x="7540625" y="752476"/>
            <a:ext cx="317500" cy="123825"/>
          </a:xfrm>
          <a:custGeom>
            <a:avLst/>
            <a:gdLst>
              <a:gd name="T0" fmla="*/ 0 w 833"/>
              <a:gd name="T1" fmla="*/ 0 h 322"/>
              <a:gd name="T2" fmla="*/ 53 w 833"/>
              <a:gd name="T3" fmla="*/ 48 h 322"/>
              <a:gd name="T4" fmla="*/ 94 w 833"/>
              <a:gd name="T5" fmla="*/ 27 h 322"/>
              <a:gd name="T6" fmla="*/ 167 w 833"/>
              <a:gd name="T7" fmla="*/ 52 h 322"/>
              <a:gd name="T8" fmla="*/ 168 w 833"/>
              <a:gd name="T9" fmla="*/ 85 h 322"/>
              <a:gd name="T10" fmla="*/ 206 w 833"/>
              <a:gd name="T11" fmla="*/ 86 h 322"/>
              <a:gd name="T12" fmla="*/ 206 w 833"/>
              <a:gd name="T13" fmla="*/ 61 h 322"/>
              <a:gd name="T14" fmla="*/ 255 w 833"/>
              <a:gd name="T15" fmla="*/ 85 h 322"/>
              <a:gd name="T16" fmla="*/ 290 w 833"/>
              <a:gd name="T17" fmla="*/ 90 h 322"/>
              <a:gd name="T18" fmla="*/ 289 w 833"/>
              <a:gd name="T19" fmla="*/ 125 h 322"/>
              <a:gd name="T20" fmla="*/ 328 w 833"/>
              <a:gd name="T21" fmla="*/ 125 h 322"/>
              <a:gd name="T22" fmla="*/ 329 w 833"/>
              <a:gd name="T23" fmla="*/ 100 h 322"/>
              <a:gd name="T24" fmla="*/ 375 w 833"/>
              <a:gd name="T25" fmla="*/ 124 h 322"/>
              <a:gd name="T26" fmla="*/ 412 w 833"/>
              <a:gd name="T27" fmla="*/ 131 h 322"/>
              <a:gd name="T28" fmla="*/ 410 w 833"/>
              <a:gd name="T29" fmla="*/ 164 h 322"/>
              <a:gd name="T30" fmla="*/ 449 w 833"/>
              <a:gd name="T31" fmla="*/ 166 h 322"/>
              <a:gd name="T32" fmla="*/ 456 w 833"/>
              <a:gd name="T33" fmla="*/ 143 h 322"/>
              <a:gd name="T34" fmla="*/ 527 w 833"/>
              <a:gd name="T35" fmla="*/ 173 h 322"/>
              <a:gd name="T36" fmla="*/ 578 w 833"/>
              <a:gd name="T37" fmla="*/ 186 h 322"/>
              <a:gd name="T38" fmla="*/ 652 w 833"/>
              <a:gd name="T39" fmla="*/ 217 h 322"/>
              <a:gd name="T40" fmla="*/ 652 w 833"/>
              <a:gd name="T41" fmla="*/ 250 h 322"/>
              <a:gd name="T42" fmla="*/ 779 w 833"/>
              <a:gd name="T43" fmla="*/ 290 h 322"/>
              <a:gd name="T44" fmla="*/ 833 w 833"/>
              <a:gd name="T45" fmla="*/ 284 h 322"/>
              <a:gd name="T46" fmla="*/ 811 w 833"/>
              <a:gd name="T47" fmla="*/ 322 h 322"/>
              <a:gd name="T48" fmla="*/ 767 w 833"/>
              <a:gd name="T49" fmla="*/ 291 h 322"/>
              <a:gd name="T50" fmla="*/ 731 w 833"/>
              <a:gd name="T51" fmla="*/ 251 h 322"/>
              <a:gd name="T52" fmla="*/ 688 w 833"/>
              <a:gd name="T53" fmla="*/ 248 h 322"/>
              <a:gd name="T54" fmla="*/ 695 w 833"/>
              <a:gd name="T55" fmla="*/ 274 h 322"/>
              <a:gd name="T56" fmla="*/ 613 w 833"/>
              <a:gd name="T57" fmla="*/ 238 h 322"/>
              <a:gd name="T58" fmla="*/ 612 w 833"/>
              <a:gd name="T59" fmla="*/ 212 h 322"/>
              <a:gd name="T60" fmla="*/ 575 w 833"/>
              <a:gd name="T61" fmla="*/ 205 h 322"/>
              <a:gd name="T62" fmla="*/ 573 w 833"/>
              <a:gd name="T63" fmla="*/ 228 h 322"/>
              <a:gd name="T64" fmla="*/ 528 w 833"/>
              <a:gd name="T65" fmla="*/ 208 h 322"/>
              <a:gd name="T66" fmla="*/ 488 w 833"/>
              <a:gd name="T67" fmla="*/ 167 h 322"/>
              <a:gd name="T68" fmla="*/ 459 w 833"/>
              <a:gd name="T69" fmla="*/ 169 h 322"/>
              <a:gd name="T70" fmla="*/ 372 w 833"/>
              <a:gd name="T71" fmla="*/ 153 h 322"/>
              <a:gd name="T72" fmla="*/ 365 w 833"/>
              <a:gd name="T73" fmla="*/ 127 h 322"/>
              <a:gd name="T74" fmla="*/ 329 w 833"/>
              <a:gd name="T75" fmla="*/ 126 h 322"/>
              <a:gd name="T76" fmla="*/ 328 w 833"/>
              <a:gd name="T77" fmla="*/ 143 h 322"/>
              <a:gd name="T78" fmla="*/ 247 w 833"/>
              <a:gd name="T79" fmla="*/ 86 h 322"/>
              <a:gd name="T80" fmla="*/ 200 w 833"/>
              <a:gd name="T81" fmla="*/ 101 h 322"/>
              <a:gd name="T82" fmla="*/ 127 w 833"/>
              <a:gd name="T83" fmla="*/ 77 h 322"/>
              <a:gd name="T84" fmla="*/ 128 w 833"/>
              <a:gd name="T85" fmla="*/ 48 h 322"/>
              <a:gd name="T86" fmla="*/ 89 w 833"/>
              <a:gd name="T87" fmla="*/ 46 h 322"/>
              <a:gd name="T88" fmla="*/ 87 w 833"/>
              <a:gd name="T89" fmla="*/ 67 h 322"/>
              <a:gd name="T90" fmla="*/ 8 w 833"/>
              <a:gd name="T91" fmla="*/ 39 h 322"/>
              <a:gd name="T92" fmla="*/ 0 w 833"/>
              <a:gd name="T93" fmla="*/ 0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33" h="322">
                <a:moveTo>
                  <a:pt x="0" y="0"/>
                </a:moveTo>
                <a:cubicBezTo>
                  <a:pt x="27" y="5"/>
                  <a:pt x="55" y="15"/>
                  <a:pt x="53" y="48"/>
                </a:cubicBezTo>
                <a:cubicBezTo>
                  <a:pt x="71" y="47"/>
                  <a:pt x="84" y="41"/>
                  <a:pt x="94" y="27"/>
                </a:cubicBezTo>
                <a:cubicBezTo>
                  <a:pt x="118" y="37"/>
                  <a:pt x="142" y="46"/>
                  <a:pt x="167" y="52"/>
                </a:cubicBezTo>
                <a:cubicBezTo>
                  <a:pt x="168" y="60"/>
                  <a:pt x="168" y="77"/>
                  <a:pt x="168" y="85"/>
                </a:cubicBezTo>
                <a:cubicBezTo>
                  <a:pt x="178" y="85"/>
                  <a:pt x="197" y="86"/>
                  <a:pt x="206" y="86"/>
                </a:cubicBezTo>
                <a:lnTo>
                  <a:pt x="206" y="61"/>
                </a:lnTo>
                <a:cubicBezTo>
                  <a:pt x="223" y="68"/>
                  <a:pt x="239" y="76"/>
                  <a:pt x="255" y="85"/>
                </a:cubicBezTo>
                <a:cubicBezTo>
                  <a:pt x="266" y="86"/>
                  <a:pt x="278" y="88"/>
                  <a:pt x="290" y="90"/>
                </a:cubicBezTo>
                <a:cubicBezTo>
                  <a:pt x="289" y="99"/>
                  <a:pt x="289" y="116"/>
                  <a:pt x="289" y="125"/>
                </a:cubicBezTo>
                <a:cubicBezTo>
                  <a:pt x="299" y="125"/>
                  <a:pt x="318" y="125"/>
                  <a:pt x="328" y="125"/>
                </a:cubicBezTo>
                <a:cubicBezTo>
                  <a:pt x="328" y="119"/>
                  <a:pt x="329" y="106"/>
                  <a:pt x="329" y="100"/>
                </a:cubicBezTo>
                <a:cubicBezTo>
                  <a:pt x="345" y="106"/>
                  <a:pt x="361" y="114"/>
                  <a:pt x="375" y="124"/>
                </a:cubicBezTo>
                <a:cubicBezTo>
                  <a:pt x="387" y="126"/>
                  <a:pt x="399" y="129"/>
                  <a:pt x="412" y="131"/>
                </a:cubicBezTo>
                <a:cubicBezTo>
                  <a:pt x="411" y="139"/>
                  <a:pt x="410" y="156"/>
                  <a:pt x="410" y="164"/>
                </a:cubicBezTo>
                <a:cubicBezTo>
                  <a:pt x="419" y="165"/>
                  <a:pt x="439" y="166"/>
                  <a:pt x="449" y="166"/>
                </a:cubicBezTo>
                <a:cubicBezTo>
                  <a:pt x="451" y="160"/>
                  <a:pt x="454" y="149"/>
                  <a:pt x="456" y="143"/>
                </a:cubicBezTo>
                <a:cubicBezTo>
                  <a:pt x="480" y="154"/>
                  <a:pt x="502" y="166"/>
                  <a:pt x="527" y="173"/>
                </a:cubicBezTo>
                <a:cubicBezTo>
                  <a:pt x="521" y="209"/>
                  <a:pt x="568" y="219"/>
                  <a:pt x="578" y="186"/>
                </a:cubicBezTo>
                <a:cubicBezTo>
                  <a:pt x="601" y="199"/>
                  <a:pt x="626" y="209"/>
                  <a:pt x="652" y="217"/>
                </a:cubicBezTo>
                <a:cubicBezTo>
                  <a:pt x="652" y="225"/>
                  <a:pt x="652" y="242"/>
                  <a:pt x="652" y="250"/>
                </a:cubicBezTo>
                <a:cubicBezTo>
                  <a:pt x="695" y="229"/>
                  <a:pt x="765" y="239"/>
                  <a:pt x="779" y="290"/>
                </a:cubicBezTo>
                <a:cubicBezTo>
                  <a:pt x="797" y="288"/>
                  <a:pt x="815" y="286"/>
                  <a:pt x="833" y="284"/>
                </a:cubicBezTo>
                <a:cubicBezTo>
                  <a:pt x="819" y="293"/>
                  <a:pt x="812" y="305"/>
                  <a:pt x="811" y="322"/>
                </a:cubicBezTo>
                <a:cubicBezTo>
                  <a:pt x="794" y="313"/>
                  <a:pt x="778" y="306"/>
                  <a:pt x="767" y="291"/>
                </a:cubicBezTo>
                <a:cubicBezTo>
                  <a:pt x="743" y="292"/>
                  <a:pt x="720" y="281"/>
                  <a:pt x="731" y="251"/>
                </a:cubicBezTo>
                <a:cubicBezTo>
                  <a:pt x="720" y="250"/>
                  <a:pt x="699" y="249"/>
                  <a:pt x="688" y="248"/>
                </a:cubicBezTo>
                <a:lnTo>
                  <a:pt x="695" y="274"/>
                </a:lnTo>
                <a:cubicBezTo>
                  <a:pt x="668" y="262"/>
                  <a:pt x="641" y="250"/>
                  <a:pt x="613" y="238"/>
                </a:cubicBezTo>
                <a:cubicBezTo>
                  <a:pt x="613" y="232"/>
                  <a:pt x="612" y="219"/>
                  <a:pt x="612" y="212"/>
                </a:cubicBezTo>
                <a:cubicBezTo>
                  <a:pt x="602" y="210"/>
                  <a:pt x="584" y="207"/>
                  <a:pt x="575" y="205"/>
                </a:cubicBezTo>
                <a:cubicBezTo>
                  <a:pt x="575" y="211"/>
                  <a:pt x="573" y="222"/>
                  <a:pt x="573" y="228"/>
                </a:cubicBezTo>
                <a:cubicBezTo>
                  <a:pt x="558" y="221"/>
                  <a:pt x="543" y="215"/>
                  <a:pt x="528" y="208"/>
                </a:cubicBezTo>
                <a:cubicBezTo>
                  <a:pt x="504" y="204"/>
                  <a:pt x="484" y="195"/>
                  <a:pt x="488" y="167"/>
                </a:cubicBezTo>
                <a:cubicBezTo>
                  <a:pt x="480" y="167"/>
                  <a:pt x="466" y="169"/>
                  <a:pt x="459" y="169"/>
                </a:cubicBezTo>
                <a:cubicBezTo>
                  <a:pt x="435" y="194"/>
                  <a:pt x="399" y="160"/>
                  <a:pt x="372" y="153"/>
                </a:cubicBezTo>
                <a:cubicBezTo>
                  <a:pt x="371" y="147"/>
                  <a:pt x="367" y="134"/>
                  <a:pt x="365" y="127"/>
                </a:cubicBezTo>
                <a:cubicBezTo>
                  <a:pt x="356" y="127"/>
                  <a:pt x="338" y="127"/>
                  <a:pt x="329" y="126"/>
                </a:cubicBezTo>
                <a:lnTo>
                  <a:pt x="328" y="143"/>
                </a:lnTo>
                <a:cubicBezTo>
                  <a:pt x="300" y="124"/>
                  <a:pt x="240" y="132"/>
                  <a:pt x="247" y="86"/>
                </a:cubicBezTo>
                <a:cubicBezTo>
                  <a:pt x="228" y="84"/>
                  <a:pt x="213" y="89"/>
                  <a:pt x="200" y="101"/>
                </a:cubicBezTo>
                <a:cubicBezTo>
                  <a:pt x="176" y="91"/>
                  <a:pt x="152" y="83"/>
                  <a:pt x="127" y="77"/>
                </a:cubicBezTo>
                <a:cubicBezTo>
                  <a:pt x="128" y="69"/>
                  <a:pt x="128" y="55"/>
                  <a:pt x="128" y="48"/>
                </a:cubicBezTo>
                <a:cubicBezTo>
                  <a:pt x="118" y="47"/>
                  <a:pt x="98" y="46"/>
                  <a:pt x="89" y="46"/>
                </a:cubicBezTo>
                <a:cubicBezTo>
                  <a:pt x="88" y="51"/>
                  <a:pt x="88" y="62"/>
                  <a:pt x="87" y="67"/>
                </a:cubicBezTo>
                <a:cubicBezTo>
                  <a:pt x="61" y="56"/>
                  <a:pt x="35" y="46"/>
                  <a:pt x="8" y="39"/>
                </a:cubicBezTo>
                <a:cubicBezTo>
                  <a:pt x="6" y="29"/>
                  <a:pt x="2" y="1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63"/>
          <p:cNvSpPr>
            <a:spLocks/>
          </p:cNvSpPr>
          <p:nvPr/>
        </p:nvSpPr>
        <p:spPr bwMode="auto">
          <a:xfrm>
            <a:off x="1468438" y="760413"/>
            <a:ext cx="47625" cy="25400"/>
          </a:xfrm>
          <a:custGeom>
            <a:avLst/>
            <a:gdLst>
              <a:gd name="T0" fmla="*/ 34 w 123"/>
              <a:gd name="T1" fmla="*/ 25 h 68"/>
              <a:gd name="T2" fmla="*/ 83 w 123"/>
              <a:gd name="T3" fmla="*/ 0 h 68"/>
              <a:gd name="T4" fmla="*/ 123 w 123"/>
              <a:gd name="T5" fmla="*/ 35 h 68"/>
              <a:gd name="T6" fmla="*/ 50 w 123"/>
              <a:gd name="T7" fmla="*/ 23 h 68"/>
              <a:gd name="T8" fmla="*/ 46 w 123"/>
              <a:gd name="T9" fmla="*/ 53 h 68"/>
              <a:gd name="T10" fmla="*/ 0 w 123"/>
              <a:gd name="T11" fmla="*/ 68 h 68"/>
              <a:gd name="T12" fmla="*/ 34 w 123"/>
              <a:gd name="T13" fmla="*/ 25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" h="68">
                <a:moveTo>
                  <a:pt x="34" y="25"/>
                </a:moveTo>
                <a:cubicBezTo>
                  <a:pt x="50" y="16"/>
                  <a:pt x="66" y="8"/>
                  <a:pt x="83" y="0"/>
                </a:cubicBezTo>
                <a:cubicBezTo>
                  <a:pt x="87" y="20"/>
                  <a:pt x="101" y="32"/>
                  <a:pt x="123" y="35"/>
                </a:cubicBezTo>
                <a:cubicBezTo>
                  <a:pt x="98" y="37"/>
                  <a:pt x="74" y="29"/>
                  <a:pt x="50" y="23"/>
                </a:cubicBezTo>
                <a:lnTo>
                  <a:pt x="46" y="53"/>
                </a:lnTo>
                <a:cubicBezTo>
                  <a:pt x="31" y="58"/>
                  <a:pt x="15" y="63"/>
                  <a:pt x="0" y="68"/>
                </a:cubicBezTo>
                <a:cubicBezTo>
                  <a:pt x="0" y="43"/>
                  <a:pt x="3" y="21"/>
                  <a:pt x="34" y="25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64"/>
          <p:cNvSpPr>
            <a:spLocks/>
          </p:cNvSpPr>
          <p:nvPr/>
        </p:nvSpPr>
        <p:spPr bwMode="auto">
          <a:xfrm>
            <a:off x="1109663" y="774701"/>
            <a:ext cx="358775" cy="146050"/>
          </a:xfrm>
          <a:custGeom>
            <a:avLst/>
            <a:gdLst>
              <a:gd name="T0" fmla="*/ 860 w 943"/>
              <a:gd name="T1" fmla="*/ 28 h 384"/>
              <a:gd name="T2" fmla="*/ 904 w 943"/>
              <a:gd name="T3" fmla="*/ 0 h 384"/>
              <a:gd name="T4" fmla="*/ 943 w 943"/>
              <a:gd name="T5" fmla="*/ 38 h 384"/>
              <a:gd name="T6" fmla="*/ 873 w 943"/>
              <a:gd name="T7" fmla="*/ 27 h 384"/>
              <a:gd name="T8" fmla="*/ 753 w 943"/>
              <a:gd name="T9" fmla="*/ 69 h 384"/>
              <a:gd name="T10" fmla="*/ 690 w 943"/>
              <a:gd name="T11" fmla="*/ 114 h 384"/>
              <a:gd name="T12" fmla="*/ 633 w 943"/>
              <a:gd name="T13" fmla="*/ 108 h 384"/>
              <a:gd name="T14" fmla="*/ 556 w 943"/>
              <a:gd name="T15" fmla="*/ 160 h 384"/>
              <a:gd name="T16" fmla="*/ 508 w 943"/>
              <a:gd name="T17" fmla="*/ 147 h 384"/>
              <a:gd name="T18" fmla="*/ 507 w 943"/>
              <a:gd name="T19" fmla="*/ 179 h 384"/>
              <a:gd name="T20" fmla="*/ 435 w 943"/>
              <a:gd name="T21" fmla="*/ 208 h 384"/>
              <a:gd name="T22" fmla="*/ 386 w 943"/>
              <a:gd name="T23" fmla="*/ 191 h 384"/>
              <a:gd name="T24" fmla="*/ 305 w 943"/>
              <a:gd name="T25" fmla="*/ 260 h 384"/>
              <a:gd name="T26" fmla="*/ 304 w 943"/>
              <a:gd name="T27" fmla="*/ 231 h 384"/>
              <a:gd name="T28" fmla="*/ 268 w 943"/>
              <a:gd name="T29" fmla="*/ 235 h 384"/>
              <a:gd name="T30" fmla="*/ 268 w 943"/>
              <a:gd name="T31" fmla="*/ 272 h 384"/>
              <a:gd name="T32" fmla="*/ 230 w 943"/>
              <a:gd name="T33" fmla="*/ 270 h 384"/>
              <a:gd name="T34" fmla="*/ 108 w 943"/>
              <a:gd name="T35" fmla="*/ 310 h 384"/>
              <a:gd name="T36" fmla="*/ 67 w 943"/>
              <a:gd name="T37" fmla="*/ 356 h 384"/>
              <a:gd name="T38" fmla="*/ 52 w 943"/>
              <a:gd name="T39" fmla="*/ 373 h 384"/>
              <a:gd name="T40" fmla="*/ 19 w 943"/>
              <a:gd name="T41" fmla="*/ 384 h 384"/>
              <a:gd name="T42" fmla="*/ 24 w 943"/>
              <a:gd name="T43" fmla="*/ 356 h 384"/>
              <a:gd name="T44" fmla="*/ 0 w 943"/>
              <a:gd name="T45" fmla="*/ 351 h 384"/>
              <a:gd name="T46" fmla="*/ 58 w 943"/>
              <a:gd name="T47" fmla="*/ 353 h 384"/>
              <a:gd name="T48" fmla="*/ 144 w 943"/>
              <a:gd name="T49" fmla="*/ 284 h 384"/>
              <a:gd name="T50" fmla="*/ 144 w 943"/>
              <a:gd name="T51" fmla="*/ 310 h 384"/>
              <a:gd name="T52" fmla="*/ 185 w 943"/>
              <a:gd name="T53" fmla="*/ 308 h 384"/>
              <a:gd name="T54" fmla="*/ 182 w 943"/>
              <a:gd name="T55" fmla="*/ 269 h 384"/>
              <a:gd name="T56" fmla="*/ 218 w 943"/>
              <a:gd name="T57" fmla="*/ 272 h 384"/>
              <a:gd name="T58" fmla="*/ 305 w 943"/>
              <a:gd name="T59" fmla="*/ 217 h 384"/>
              <a:gd name="T60" fmla="*/ 308 w 943"/>
              <a:gd name="T61" fmla="*/ 231 h 384"/>
              <a:gd name="T62" fmla="*/ 344 w 943"/>
              <a:gd name="T63" fmla="*/ 230 h 384"/>
              <a:gd name="T64" fmla="*/ 429 w 943"/>
              <a:gd name="T65" fmla="*/ 168 h 384"/>
              <a:gd name="T66" fmla="*/ 429 w 943"/>
              <a:gd name="T67" fmla="*/ 191 h 384"/>
              <a:gd name="T68" fmla="*/ 467 w 943"/>
              <a:gd name="T69" fmla="*/ 190 h 384"/>
              <a:gd name="T70" fmla="*/ 466 w 943"/>
              <a:gd name="T71" fmla="*/ 157 h 384"/>
              <a:gd name="T72" fmla="*/ 549 w 943"/>
              <a:gd name="T73" fmla="*/ 122 h 384"/>
              <a:gd name="T74" fmla="*/ 545 w 943"/>
              <a:gd name="T75" fmla="*/ 148 h 384"/>
              <a:gd name="T76" fmla="*/ 588 w 943"/>
              <a:gd name="T77" fmla="*/ 146 h 384"/>
              <a:gd name="T78" fmla="*/ 585 w 943"/>
              <a:gd name="T79" fmla="*/ 113 h 384"/>
              <a:gd name="T80" fmla="*/ 670 w 943"/>
              <a:gd name="T81" fmla="*/ 79 h 384"/>
              <a:gd name="T82" fmla="*/ 667 w 943"/>
              <a:gd name="T83" fmla="*/ 109 h 384"/>
              <a:gd name="T84" fmla="*/ 708 w 943"/>
              <a:gd name="T85" fmla="*/ 107 h 384"/>
              <a:gd name="T86" fmla="*/ 707 w 943"/>
              <a:gd name="T87" fmla="*/ 70 h 384"/>
              <a:gd name="T88" fmla="*/ 780 w 943"/>
              <a:gd name="T89" fmla="*/ 40 h 384"/>
              <a:gd name="T90" fmla="*/ 803 w 943"/>
              <a:gd name="T91" fmla="*/ 65 h 384"/>
              <a:gd name="T92" fmla="*/ 833 w 943"/>
              <a:gd name="T93" fmla="*/ 29 h 384"/>
              <a:gd name="T94" fmla="*/ 860 w 943"/>
              <a:gd name="T95" fmla="*/ 28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943" h="384">
                <a:moveTo>
                  <a:pt x="860" y="28"/>
                </a:moveTo>
                <a:cubicBezTo>
                  <a:pt x="874" y="18"/>
                  <a:pt x="889" y="9"/>
                  <a:pt x="904" y="0"/>
                </a:cubicBezTo>
                <a:cubicBezTo>
                  <a:pt x="909" y="20"/>
                  <a:pt x="928" y="28"/>
                  <a:pt x="943" y="38"/>
                </a:cubicBezTo>
                <a:cubicBezTo>
                  <a:pt x="920" y="34"/>
                  <a:pt x="896" y="30"/>
                  <a:pt x="873" y="27"/>
                </a:cubicBezTo>
                <a:cubicBezTo>
                  <a:pt x="868" y="85"/>
                  <a:pt x="793" y="72"/>
                  <a:pt x="753" y="69"/>
                </a:cubicBezTo>
                <a:cubicBezTo>
                  <a:pt x="753" y="105"/>
                  <a:pt x="714" y="104"/>
                  <a:pt x="690" y="114"/>
                </a:cubicBezTo>
                <a:cubicBezTo>
                  <a:pt x="671" y="122"/>
                  <a:pt x="652" y="110"/>
                  <a:pt x="633" y="108"/>
                </a:cubicBezTo>
                <a:cubicBezTo>
                  <a:pt x="633" y="149"/>
                  <a:pt x="584" y="146"/>
                  <a:pt x="556" y="160"/>
                </a:cubicBezTo>
                <a:cubicBezTo>
                  <a:pt x="540" y="155"/>
                  <a:pt x="524" y="151"/>
                  <a:pt x="508" y="147"/>
                </a:cubicBezTo>
                <a:cubicBezTo>
                  <a:pt x="507" y="155"/>
                  <a:pt x="507" y="171"/>
                  <a:pt x="507" y="179"/>
                </a:cubicBezTo>
                <a:cubicBezTo>
                  <a:pt x="482" y="187"/>
                  <a:pt x="458" y="196"/>
                  <a:pt x="435" y="208"/>
                </a:cubicBezTo>
                <a:cubicBezTo>
                  <a:pt x="422" y="193"/>
                  <a:pt x="406" y="188"/>
                  <a:pt x="386" y="191"/>
                </a:cubicBezTo>
                <a:cubicBezTo>
                  <a:pt x="398" y="240"/>
                  <a:pt x="331" y="235"/>
                  <a:pt x="305" y="260"/>
                </a:cubicBezTo>
                <a:cubicBezTo>
                  <a:pt x="305" y="252"/>
                  <a:pt x="305" y="238"/>
                  <a:pt x="304" y="231"/>
                </a:cubicBezTo>
                <a:cubicBezTo>
                  <a:pt x="295" y="232"/>
                  <a:pt x="277" y="234"/>
                  <a:pt x="268" y="235"/>
                </a:cubicBezTo>
                <a:lnTo>
                  <a:pt x="268" y="272"/>
                </a:lnTo>
                <a:cubicBezTo>
                  <a:pt x="255" y="271"/>
                  <a:pt x="242" y="271"/>
                  <a:pt x="230" y="270"/>
                </a:cubicBezTo>
                <a:cubicBezTo>
                  <a:pt x="212" y="315"/>
                  <a:pt x="150" y="330"/>
                  <a:pt x="108" y="310"/>
                </a:cubicBezTo>
                <a:cubicBezTo>
                  <a:pt x="110" y="338"/>
                  <a:pt x="95" y="354"/>
                  <a:pt x="67" y="356"/>
                </a:cubicBezTo>
                <a:cubicBezTo>
                  <a:pt x="63" y="360"/>
                  <a:pt x="56" y="369"/>
                  <a:pt x="52" y="373"/>
                </a:cubicBezTo>
                <a:cubicBezTo>
                  <a:pt x="41" y="377"/>
                  <a:pt x="30" y="380"/>
                  <a:pt x="19" y="384"/>
                </a:cubicBezTo>
                <a:cubicBezTo>
                  <a:pt x="21" y="377"/>
                  <a:pt x="23" y="363"/>
                  <a:pt x="24" y="356"/>
                </a:cubicBezTo>
                <a:lnTo>
                  <a:pt x="0" y="351"/>
                </a:lnTo>
                <a:cubicBezTo>
                  <a:pt x="19" y="345"/>
                  <a:pt x="39" y="350"/>
                  <a:pt x="58" y="353"/>
                </a:cubicBezTo>
                <a:cubicBezTo>
                  <a:pt x="58" y="307"/>
                  <a:pt x="116" y="307"/>
                  <a:pt x="144" y="284"/>
                </a:cubicBezTo>
                <a:cubicBezTo>
                  <a:pt x="144" y="290"/>
                  <a:pt x="144" y="304"/>
                  <a:pt x="144" y="310"/>
                </a:cubicBezTo>
                <a:cubicBezTo>
                  <a:pt x="154" y="310"/>
                  <a:pt x="174" y="309"/>
                  <a:pt x="185" y="308"/>
                </a:cubicBezTo>
                <a:cubicBezTo>
                  <a:pt x="184" y="298"/>
                  <a:pt x="183" y="279"/>
                  <a:pt x="182" y="269"/>
                </a:cubicBezTo>
                <a:cubicBezTo>
                  <a:pt x="191" y="270"/>
                  <a:pt x="209" y="271"/>
                  <a:pt x="218" y="272"/>
                </a:cubicBezTo>
                <a:cubicBezTo>
                  <a:pt x="230" y="234"/>
                  <a:pt x="276" y="234"/>
                  <a:pt x="305" y="217"/>
                </a:cubicBezTo>
                <a:cubicBezTo>
                  <a:pt x="306" y="220"/>
                  <a:pt x="307" y="228"/>
                  <a:pt x="308" y="231"/>
                </a:cubicBezTo>
                <a:cubicBezTo>
                  <a:pt x="317" y="231"/>
                  <a:pt x="335" y="231"/>
                  <a:pt x="344" y="230"/>
                </a:cubicBezTo>
                <a:cubicBezTo>
                  <a:pt x="337" y="184"/>
                  <a:pt x="401" y="188"/>
                  <a:pt x="429" y="168"/>
                </a:cubicBezTo>
                <a:lnTo>
                  <a:pt x="429" y="191"/>
                </a:lnTo>
                <a:lnTo>
                  <a:pt x="467" y="190"/>
                </a:lnTo>
                <a:cubicBezTo>
                  <a:pt x="467" y="181"/>
                  <a:pt x="467" y="165"/>
                  <a:pt x="466" y="157"/>
                </a:cubicBezTo>
                <a:cubicBezTo>
                  <a:pt x="495" y="148"/>
                  <a:pt x="522" y="135"/>
                  <a:pt x="549" y="122"/>
                </a:cubicBezTo>
                <a:lnTo>
                  <a:pt x="545" y="148"/>
                </a:lnTo>
                <a:cubicBezTo>
                  <a:pt x="556" y="148"/>
                  <a:pt x="577" y="147"/>
                  <a:pt x="588" y="146"/>
                </a:cubicBezTo>
                <a:cubicBezTo>
                  <a:pt x="587" y="138"/>
                  <a:pt x="586" y="121"/>
                  <a:pt x="585" y="113"/>
                </a:cubicBezTo>
                <a:cubicBezTo>
                  <a:pt x="617" y="112"/>
                  <a:pt x="641" y="90"/>
                  <a:pt x="670" y="79"/>
                </a:cubicBezTo>
                <a:lnTo>
                  <a:pt x="667" y="109"/>
                </a:lnTo>
                <a:cubicBezTo>
                  <a:pt x="678" y="108"/>
                  <a:pt x="698" y="107"/>
                  <a:pt x="708" y="107"/>
                </a:cubicBezTo>
                <a:cubicBezTo>
                  <a:pt x="708" y="98"/>
                  <a:pt x="707" y="80"/>
                  <a:pt x="707" y="70"/>
                </a:cubicBezTo>
                <a:cubicBezTo>
                  <a:pt x="736" y="75"/>
                  <a:pt x="758" y="56"/>
                  <a:pt x="780" y="40"/>
                </a:cubicBezTo>
                <a:cubicBezTo>
                  <a:pt x="786" y="47"/>
                  <a:pt x="797" y="59"/>
                  <a:pt x="803" y="65"/>
                </a:cubicBezTo>
                <a:cubicBezTo>
                  <a:pt x="825" y="70"/>
                  <a:pt x="831" y="46"/>
                  <a:pt x="833" y="29"/>
                </a:cubicBezTo>
                <a:cubicBezTo>
                  <a:pt x="840" y="29"/>
                  <a:pt x="854" y="29"/>
                  <a:pt x="860" y="28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Freeform 65"/>
          <p:cNvSpPr>
            <a:spLocks noEditPoints="1"/>
          </p:cNvSpPr>
          <p:nvPr/>
        </p:nvSpPr>
        <p:spPr bwMode="auto">
          <a:xfrm>
            <a:off x="4241800" y="766763"/>
            <a:ext cx="758825" cy="962025"/>
          </a:xfrm>
          <a:custGeom>
            <a:avLst/>
            <a:gdLst>
              <a:gd name="T0" fmla="*/ 829 w 1991"/>
              <a:gd name="T1" fmla="*/ 46 h 2522"/>
              <a:gd name="T2" fmla="*/ 1369 w 1991"/>
              <a:gd name="T3" fmla="*/ 55 h 2522"/>
              <a:gd name="T4" fmla="*/ 1833 w 1991"/>
              <a:gd name="T5" fmla="*/ 466 h 2522"/>
              <a:gd name="T6" fmla="*/ 1952 w 1991"/>
              <a:gd name="T7" fmla="*/ 1393 h 2522"/>
              <a:gd name="T8" fmla="*/ 802 w 1991"/>
              <a:gd name="T9" fmla="*/ 1535 h 2522"/>
              <a:gd name="T10" fmla="*/ 951 w 1991"/>
              <a:gd name="T11" fmla="*/ 1736 h 2522"/>
              <a:gd name="T12" fmla="*/ 1274 w 1991"/>
              <a:gd name="T13" fmla="*/ 1787 h 2522"/>
              <a:gd name="T14" fmla="*/ 1754 w 1991"/>
              <a:gd name="T15" fmla="*/ 1549 h 2522"/>
              <a:gd name="T16" fmla="*/ 1669 w 1991"/>
              <a:gd name="T17" fmla="*/ 2319 h 2522"/>
              <a:gd name="T18" fmla="*/ 1203 w 1991"/>
              <a:gd name="T19" fmla="*/ 2496 h 2522"/>
              <a:gd name="T20" fmla="*/ 619 w 1991"/>
              <a:gd name="T21" fmla="*/ 2418 h 2522"/>
              <a:gd name="T22" fmla="*/ 165 w 1991"/>
              <a:gd name="T23" fmla="*/ 1958 h 2522"/>
              <a:gd name="T24" fmla="*/ 38 w 1991"/>
              <a:gd name="T25" fmla="*/ 1096 h 2522"/>
              <a:gd name="T26" fmla="*/ 314 w 1991"/>
              <a:gd name="T27" fmla="*/ 393 h 2522"/>
              <a:gd name="T28" fmla="*/ 829 w 1991"/>
              <a:gd name="T29" fmla="*/ 46 h 2522"/>
              <a:gd name="T30" fmla="*/ 962 w 1991"/>
              <a:gd name="T31" fmla="*/ 778 h 2522"/>
              <a:gd name="T32" fmla="*/ 792 w 1991"/>
              <a:gd name="T33" fmla="*/ 1094 h 2522"/>
              <a:gd name="T34" fmla="*/ 1293 w 1991"/>
              <a:gd name="T35" fmla="*/ 1046 h 2522"/>
              <a:gd name="T36" fmla="*/ 1212 w 1991"/>
              <a:gd name="T37" fmla="*/ 774 h 2522"/>
              <a:gd name="T38" fmla="*/ 962 w 1991"/>
              <a:gd name="T39" fmla="*/ 778 h 2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991" h="2522">
                <a:moveTo>
                  <a:pt x="829" y="46"/>
                </a:moveTo>
                <a:cubicBezTo>
                  <a:pt x="1005" y="3"/>
                  <a:pt x="1195" y="0"/>
                  <a:pt x="1369" y="55"/>
                </a:cubicBezTo>
                <a:cubicBezTo>
                  <a:pt x="1573" y="119"/>
                  <a:pt x="1740" y="276"/>
                  <a:pt x="1833" y="466"/>
                </a:cubicBezTo>
                <a:cubicBezTo>
                  <a:pt x="1978" y="751"/>
                  <a:pt x="1991" y="1082"/>
                  <a:pt x="1952" y="1393"/>
                </a:cubicBezTo>
                <a:cubicBezTo>
                  <a:pt x="1566" y="1414"/>
                  <a:pt x="1185" y="1484"/>
                  <a:pt x="802" y="1535"/>
                </a:cubicBezTo>
                <a:cubicBezTo>
                  <a:pt x="834" y="1613"/>
                  <a:pt x="881" y="1687"/>
                  <a:pt x="951" y="1736"/>
                </a:cubicBezTo>
                <a:cubicBezTo>
                  <a:pt x="1043" y="1803"/>
                  <a:pt x="1166" y="1815"/>
                  <a:pt x="1274" y="1787"/>
                </a:cubicBezTo>
                <a:cubicBezTo>
                  <a:pt x="1448" y="1741"/>
                  <a:pt x="1604" y="1647"/>
                  <a:pt x="1754" y="1549"/>
                </a:cubicBezTo>
                <a:cubicBezTo>
                  <a:pt x="1721" y="1806"/>
                  <a:pt x="1701" y="2063"/>
                  <a:pt x="1669" y="2319"/>
                </a:cubicBezTo>
                <a:cubicBezTo>
                  <a:pt x="1537" y="2425"/>
                  <a:pt x="1369" y="2474"/>
                  <a:pt x="1203" y="2496"/>
                </a:cubicBezTo>
                <a:cubicBezTo>
                  <a:pt x="1007" y="2522"/>
                  <a:pt x="799" y="2505"/>
                  <a:pt x="619" y="2418"/>
                </a:cubicBezTo>
                <a:cubicBezTo>
                  <a:pt x="418" y="2325"/>
                  <a:pt x="261" y="2154"/>
                  <a:pt x="165" y="1958"/>
                </a:cubicBezTo>
                <a:cubicBezTo>
                  <a:pt x="36" y="1692"/>
                  <a:pt x="0" y="1387"/>
                  <a:pt x="38" y="1096"/>
                </a:cubicBezTo>
                <a:cubicBezTo>
                  <a:pt x="70" y="844"/>
                  <a:pt x="157" y="594"/>
                  <a:pt x="314" y="393"/>
                </a:cubicBezTo>
                <a:cubicBezTo>
                  <a:pt x="443" y="226"/>
                  <a:pt x="624" y="99"/>
                  <a:pt x="829" y="46"/>
                </a:cubicBezTo>
                <a:close/>
                <a:moveTo>
                  <a:pt x="962" y="778"/>
                </a:moveTo>
                <a:cubicBezTo>
                  <a:pt x="865" y="856"/>
                  <a:pt x="823" y="978"/>
                  <a:pt x="792" y="1094"/>
                </a:cubicBezTo>
                <a:cubicBezTo>
                  <a:pt x="959" y="1077"/>
                  <a:pt x="1126" y="1063"/>
                  <a:pt x="1293" y="1046"/>
                </a:cubicBezTo>
                <a:cubicBezTo>
                  <a:pt x="1296" y="951"/>
                  <a:pt x="1284" y="844"/>
                  <a:pt x="1212" y="774"/>
                </a:cubicBezTo>
                <a:cubicBezTo>
                  <a:pt x="1145" y="708"/>
                  <a:pt x="1030" y="720"/>
                  <a:pt x="962" y="778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Freeform 66"/>
          <p:cNvSpPr>
            <a:spLocks noEditPoints="1"/>
          </p:cNvSpPr>
          <p:nvPr/>
        </p:nvSpPr>
        <p:spPr bwMode="auto">
          <a:xfrm>
            <a:off x="5033963" y="782638"/>
            <a:ext cx="866775" cy="911225"/>
          </a:xfrm>
          <a:custGeom>
            <a:avLst/>
            <a:gdLst>
              <a:gd name="T0" fmla="*/ 814 w 2278"/>
              <a:gd name="T1" fmla="*/ 41 h 2389"/>
              <a:gd name="T2" fmla="*/ 1617 w 2278"/>
              <a:gd name="T3" fmla="*/ 0 h 2389"/>
              <a:gd name="T4" fmla="*/ 2278 w 2278"/>
              <a:gd name="T5" fmla="*/ 2279 h 2389"/>
              <a:gd name="T6" fmla="*/ 1437 w 2278"/>
              <a:gd name="T7" fmla="*/ 2389 h 2389"/>
              <a:gd name="T8" fmla="*/ 1335 w 2278"/>
              <a:gd name="T9" fmla="*/ 2004 h 2389"/>
              <a:gd name="T10" fmla="*/ 950 w 2278"/>
              <a:gd name="T11" fmla="*/ 2004 h 2389"/>
              <a:gd name="T12" fmla="*/ 865 w 2278"/>
              <a:gd name="T13" fmla="*/ 2388 h 2389"/>
              <a:gd name="T14" fmla="*/ 0 w 2278"/>
              <a:gd name="T15" fmla="*/ 2302 h 2389"/>
              <a:gd name="T16" fmla="*/ 674 w 2278"/>
              <a:gd name="T17" fmla="*/ 51 h 2389"/>
              <a:gd name="T18" fmla="*/ 814 w 2278"/>
              <a:gd name="T19" fmla="*/ 41 h 2389"/>
              <a:gd name="T20" fmla="*/ 1144 w 2278"/>
              <a:gd name="T21" fmla="*/ 903 h 2389"/>
              <a:gd name="T22" fmla="*/ 1021 w 2278"/>
              <a:gd name="T23" fmla="*/ 1487 h 2389"/>
              <a:gd name="T24" fmla="*/ 1274 w 2278"/>
              <a:gd name="T25" fmla="*/ 1487 h 2389"/>
              <a:gd name="T26" fmla="*/ 1144 w 2278"/>
              <a:gd name="T27" fmla="*/ 903 h 2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278" h="2389">
                <a:moveTo>
                  <a:pt x="814" y="41"/>
                </a:moveTo>
                <a:cubicBezTo>
                  <a:pt x="1082" y="27"/>
                  <a:pt x="1349" y="13"/>
                  <a:pt x="1617" y="0"/>
                </a:cubicBezTo>
                <a:cubicBezTo>
                  <a:pt x="1838" y="760"/>
                  <a:pt x="2056" y="1520"/>
                  <a:pt x="2278" y="2279"/>
                </a:cubicBezTo>
                <a:cubicBezTo>
                  <a:pt x="1998" y="2317"/>
                  <a:pt x="1717" y="2349"/>
                  <a:pt x="1437" y="2389"/>
                </a:cubicBezTo>
                <a:cubicBezTo>
                  <a:pt x="1402" y="2261"/>
                  <a:pt x="1368" y="2132"/>
                  <a:pt x="1335" y="2004"/>
                </a:cubicBezTo>
                <a:cubicBezTo>
                  <a:pt x="1207" y="2003"/>
                  <a:pt x="1078" y="2004"/>
                  <a:pt x="950" y="2004"/>
                </a:cubicBezTo>
                <a:cubicBezTo>
                  <a:pt x="921" y="2132"/>
                  <a:pt x="894" y="2260"/>
                  <a:pt x="865" y="2388"/>
                </a:cubicBezTo>
                <a:cubicBezTo>
                  <a:pt x="577" y="2358"/>
                  <a:pt x="288" y="2332"/>
                  <a:pt x="0" y="2302"/>
                </a:cubicBezTo>
                <a:cubicBezTo>
                  <a:pt x="226" y="1552"/>
                  <a:pt x="448" y="801"/>
                  <a:pt x="674" y="51"/>
                </a:cubicBezTo>
                <a:cubicBezTo>
                  <a:pt x="719" y="40"/>
                  <a:pt x="768" y="44"/>
                  <a:pt x="814" y="41"/>
                </a:cubicBezTo>
                <a:close/>
                <a:moveTo>
                  <a:pt x="1144" y="903"/>
                </a:moveTo>
                <a:cubicBezTo>
                  <a:pt x="1105" y="1098"/>
                  <a:pt x="1062" y="1292"/>
                  <a:pt x="1021" y="1487"/>
                </a:cubicBezTo>
                <a:cubicBezTo>
                  <a:pt x="1105" y="1486"/>
                  <a:pt x="1190" y="1486"/>
                  <a:pt x="1274" y="1487"/>
                </a:cubicBezTo>
                <a:cubicBezTo>
                  <a:pt x="1229" y="1293"/>
                  <a:pt x="1191" y="1097"/>
                  <a:pt x="1144" y="903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Freeform 67"/>
          <p:cNvSpPr>
            <a:spLocks/>
          </p:cNvSpPr>
          <p:nvPr/>
        </p:nvSpPr>
        <p:spPr bwMode="auto">
          <a:xfrm>
            <a:off x="3000375" y="798513"/>
            <a:ext cx="342900" cy="892175"/>
          </a:xfrm>
          <a:custGeom>
            <a:avLst/>
            <a:gdLst>
              <a:gd name="T0" fmla="*/ 0 w 902"/>
              <a:gd name="T1" fmla="*/ 49 h 2344"/>
              <a:gd name="T2" fmla="*/ 902 w 902"/>
              <a:gd name="T3" fmla="*/ 0 h 2344"/>
              <a:gd name="T4" fmla="*/ 784 w 902"/>
              <a:gd name="T5" fmla="*/ 2306 h 2344"/>
              <a:gd name="T6" fmla="*/ 68 w 902"/>
              <a:gd name="T7" fmla="*/ 2344 h 2344"/>
              <a:gd name="T8" fmla="*/ 0 w 902"/>
              <a:gd name="T9" fmla="*/ 49 h 2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2" h="2344">
                <a:moveTo>
                  <a:pt x="0" y="49"/>
                </a:moveTo>
                <a:cubicBezTo>
                  <a:pt x="301" y="32"/>
                  <a:pt x="602" y="18"/>
                  <a:pt x="902" y="0"/>
                </a:cubicBezTo>
                <a:cubicBezTo>
                  <a:pt x="864" y="769"/>
                  <a:pt x="824" y="1538"/>
                  <a:pt x="784" y="2306"/>
                </a:cubicBezTo>
                <a:cubicBezTo>
                  <a:pt x="545" y="2320"/>
                  <a:pt x="307" y="2331"/>
                  <a:pt x="68" y="2344"/>
                </a:cubicBezTo>
                <a:cubicBezTo>
                  <a:pt x="46" y="1579"/>
                  <a:pt x="25" y="814"/>
                  <a:pt x="0" y="49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Freeform 68"/>
          <p:cNvSpPr>
            <a:spLocks noEditPoints="1"/>
          </p:cNvSpPr>
          <p:nvPr/>
        </p:nvSpPr>
        <p:spPr bwMode="auto">
          <a:xfrm>
            <a:off x="3444875" y="800101"/>
            <a:ext cx="738188" cy="893763"/>
          </a:xfrm>
          <a:custGeom>
            <a:avLst/>
            <a:gdLst>
              <a:gd name="T0" fmla="*/ 48 w 1941"/>
              <a:gd name="T1" fmla="*/ 109 h 2344"/>
              <a:gd name="T2" fmla="*/ 847 w 1941"/>
              <a:gd name="T3" fmla="*/ 1 h 2344"/>
              <a:gd name="T4" fmla="*/ 1554 w 1941"/>
              <a:gd name="T5" fmla="*/ 213 h 2344"/>
              <a:gd name="T6" fmla="*/ 1902 w 1941"/>
              <a:gd name="T7" fmla="*/ 750 h 2344"/>
              <a:gd name="T8" fmla="*/ 1913 w 1941"/>
              <a:gd name="T9" fmla="*/ 1282 h 2344"/>
              <a:gd name="T10" fmla="*/ 1534 w 1941"/>
              <a:gd name="T11" fmla="*/ 1967 h 2344"/>
              <a:gd name="T12" fmla="*/ 885 w 1941"/>
              <a:gd name="T13" fmla="*/ 2270 h 2344"/>
              <a:gd name="T14" fmla="*/ 0 w 1941"/>
              <a:gd name="T15" fmla="*/ 2314 h 2344"/>
              <a:gd name="T16" fmla="*/ 48 w 1941"/>
              <a:gd name="T17" fmla="*/ 109 h 2344"/>
              <a:gd name="T18" fmla="*/ 848 w 1941"/>
              <a:gd name="T19" fmla="*/ 702 h 2344"/>
              <a:gd name="T20" fmla="*/ 781 w 1941"/>
              <a:gd name="T21" fmla="*/ 1684 h 2344"/>
              <a:gd name="T22" fmla="*/ 1053 w 1941"/>
              <a:gd name="T23" fmla="*/ 1560 h 2344"/>
              <a:gd name="T24" fmla="*/ 1236 w 1941"/>
              <a:gd name="T25" fmla="*/ 1157 h 2344"/>
              <a:gd name="T26" fmla="*/ 1122 w 1941"/>
              <a:gd name="T27" fmla="*/ 808 h 2344"/>
              <a:gd name="T28" fmla="*/ 848 w 1941"/>
              <a:gd name="T29" fmla="*/ 702 h 2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41" h="2344">
                <a:moveTo>
                  <a:pt x="48" y="109"/>
                </a:moveTo>
                <a:cubicBezTo>
                  <a:pt x="305" y="26"/>
                  <a:pt x="578" y="0"/>
                  <a:pt x="847" y="1"/>
                </a:cubicBezTo>
                <a:cubicBezTo>
                  <a:pt x="1096" y="4"/>
                  <a:pt x="1351" y="64"/>
                  <a:pt x="1554" y="213"/>
                </a:cubicBezTo>
                <a:cubicBezTo>
                  <a:pt x="1731" y="341"/>
                  <a:pt x="1853" y="538"/>
                  <a:pt x="1902" y="750"/>
                </a:cubicBezTo>
                <a:cubicBezTo>
                  <a:pt x="1941" y="925"/>
                  <a:pt x="1940" y="1106"/>
                  <a:pt x="1913" y="1282"/>
                </a:cubicBezTo>
                <a:cubicBezTo>
                  <a:pt x="1872" y="1545"/>
                  <a:pt x="1740" y="1796"/>
                  <a:pt x="1534" y="1967"/>
                </a:cubicBezTo>
                <a:cubicBezTo>
                  <a:pt x="1348" y="2121"/>
                  <a:pt x="1119" y="2217"/>
                  <a:pt x="885" y="2270"/>
                </a:cubicBezTo>
                <a:cubicBezTo>
                  <a:pt x="595" y="2335"/>
                  <a:pt x="295" y="2344"/>
                  <a:pt x="0" y="2314"/>
                </a:cubicBezTo>
                <a:cubicBezTo>
                  <a:pt x="17" y="1579"/>
                  <a:pt x="32" y="844"/>
                  <a:pt x="48" y="109"/>
                </a:cubicBezTo>
                <a:close/>
                <a:moveTo>
                  <a:pt x="848" y="702"/>
                </a:moveTo>
                <a:cubicBezTo>
                  <a:pt x="826" y="1029"/>
                  <a:pt x="803" y="1357"/>
                  <a:pt x="781" y="1684"/>
                </a:cubicBezTo>
                <a:cubicBezTo>
                  <a:pt x="880" y="1667"/>
                  <a:pt x="976" y="1626"/>
                  <a:pt x="1053" y="1560"/>
                </a:cubicBezTo>
                <a:cubicBezTo>
                  <a:pt x="1172" y="1463"/>
                  <a:pt x="1241" y="1310"/>
                  <a:pt x="1236" y="1157"/>
                </a:cubicBezTo>
                <a:cubicBezTo>
                  <a:pt x="1235" y="1033"/>
                  <a:pt x="1211" y="899"/>
                  <a:pt x="1122" y="808"/>
                </a:cubicBezTo>
                <a:cubicBezTo>
                  <a:pt x="1051" y="734"/>
                  <a:pt x="948" y="705"/>
                  <a:pt x="848" y="702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Freeform 69"/>
          <p:cNvSpPr>
            <a:spLocks/>
          </p:cNvSpPr>
          <p:nvPr/>
        </p:nvSpPr>
        <p:spPr bwMode="auto">
          <a:xfrm>
            <a:off x="7858125" y="865188"/>
            <a:ext cx="101600" cy="60325"/>
          </a:xfrm>
          <a:custGeom>
            <a:avLst/>
            <a:gdLst>
              <a:gd name="T0" fmla="*/ 20 w 268"/>
              <a:gd name="T1" fmla="*/ 0 h 157"/>
              <a:gd name="T2" fmla="*/ 68 w 268"/>
              <a:gd name="T3" fmla="*/ 30 h 157"/>
              <a:gd name="T4" fmla="*/ 102 w 268"/>
              <a:gd name="T5" fmla="*/ 72 h 157"/>
              <a:gd name="T6" fmla="*/ 146 w 268"/>
              <a:gd name="T7" fmla="*/ 56 h 157"/>
              <a:gd name="T8" fmla="*/ 225 w 268"/>
              <a:gd name="T9" fmla="*/ 116 h 157"/>
              <a:gd name="T10" fmla="*/ 268 w 268"/>
              <a:gd name="T11" fmla="*/ 116 h 157"/>
              <a:gd name="T12" fmla="*/ 260 w 268"/>
              <a:gd name="T13" fmla="*/ 157 h 157"/>
              <a:gd name="T14" fmla="*/ 216 w 268"/>
              <a:gd name="T15" fmla="*/ 118 h 157"/>
              <a:gd name="T16" fmla="*/ 182 w 268"/>
              <a:gd name="T17" fmla="*/ 81 h 157"/>
              <a:gd name="T18" fmla="*/ 143 w 268"/>
              <a:gd name="T19" fmla="*/ 72 h 157"/>
              <a:gd name="T20" fmla="*/ 143 w 268"/>
              <a:gd name="T21" fmla="*/ 98 h 157"/>
              <a:gd name="T22" fmla="*/ 56 w 268"/>
              <a:gd name="T23" fmla="*/ 30 h 157"/>
              <a:gd name="T24" fmla="*/ 15 w 268"/>
              <a:gd name="T25" fmla="*/ 43 h 157"/>
              <a:gd name="T26" fmla="*/ 0 w 268"/>
              <a:gd name="T27" fmla="*/ 31 h 157"/>
              <a:gd name="T28" fmla="*/ 22 w 268"/>
              <a:gd name="T29" fmla="*/ 32 h 157"/>
              <a:gd name="T30" fmla="*/ 20 w 268"/>
              <a:gd name="T31" fmla="*/ 0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68" h="157">
                <a:moveTo>
                  <a:pt x="20" y="0"/>
                </a:moveTo>
                <a:cubicBezTo>
                  <a:pt x="36" y="9"/>
                  <a:pt x="53" y="18"/>
                  <a:pt x="68" y="30"/>
                </a:cubicBezTo>
                <a:cubicBezTo>
                  <a:pt x="88" y="34"/>
                  <a:pt x="118" y="41"/>
                  <a:pt x="102" y="72"/>
                </a:cubicBezTo>
                <a:cubicBezTo>
                  <a:pt x="123" y="78"/>
                  <a:pt x="138" y="73"/>
                  <a:pt x="146" y="56"/>
                </a:cubicBezTo>
                <a:cubicBezTo>
                  <a:pt x="172" y="76"/>
                  <a:pt x="223" y="75"/>
                  <a:pt x="225" y="116"/>
                </a:cubicBezTo>
                <a:cubicBezTo>
                  <a:pt x="239" y="116"/>
                  <a:pt x="253" y="116"/>
                  <a:pt x="268" y="116"/>
                </a:cubicBezTo>
                <a:cubicBezTo>
                  <a:pt x="265" y="130"/>
                  <a:pt x="262" y="143"/>
                  <a:pt x="260" y="157"/>
                </a:cubicBezTo>
                <a:cubicBezTo>
                  <a:pt x="243" y="145"/>
                  <a:pt x="227" y="135"/>
                  <a:pt x="216" y="118"/>
                </a:cubicBezTo>
                <a:cubicBezTo>
                  <a:pt x="191" y="119"/>
                  <a:pt x="171" y="109"/>
                  <a:pt x="182" y="81"/>
                </a:cubicBezTo>
                <a:cubicBezTo>
                  <a:pt x="172" y="78"/>
                  <a:pt x="153" y="74"/>
                  <a:pt x="143" y="72"/>
                </a:cubicBezTo>
                <a:cubicBezTo>
                  <a:pt x="143" y="78"/>
                  <a:pt x="143" y="92"/>
                  <a:pt x="143" y="98"/>
                </a:cubicBezTo>
                <a:cubicBezTo>
                  <a:pt x="113" y="76"/>
                  <a:pt x="57" y="76"/>
                  <a:pt x="56" y="30"/>
                </a:cubicBezTo>
                <a:cubicBezTo>
                  <a:pt x="41" y="33"/>
                  <a:pt x="28" y="38"/>
                  <a:pt x="15" y="43"/>
                </a:cubicBezTo>
                <a:cubicBezTo>
                  <a:pt x="9" y="39"/>
                  <a:pt x="4" y="35"/>
                  <a:pt x="0" y="31"/>
                </a:cubicBezTo>
                <a:lnTo>
                  <a:pt x="22" y="32"/>
                </a:lnTo>
                <a:cubicBezTo>
                  <a:pt x="21" y="24"/>
                  <a:pt x="20" y="8"/>
                  <a:pt x="20" y="0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70"/>
          <p:cNvSpPr>
            <a:spLocks/>
          </p:cNvSpPr>
          <p:nvPr/>
        </p:nvSpPr>
        <p:spPr bwMode="auto">
          <a:xfrm>
            <a:off x="977900" y="912813"/>
            <a:ext cx="133350" cy="85725"/>
          </a:xfrm>
          <a:custGeom>
            <a:avLst/>
            <a:gdLst>
              <a:gd name="T0" fmla="*/ 242 w 352"/>
              <a:gd name="T1" fmla="*/ 72 h 227"/>
              <a:gd name="T2" fmla="*/ 326 w 352"/>
              <a:gd name="T3" fmla="*/ 0 h 227"/>
              <a:gd name="T4" fmla="*/ 352 w 352"/>
              <a:gd name="T5" fmla="*/ 39 h 227"/>
              <a:gd name="T6" fmla="*/ 291 w 352"/>
              <a:gd name="T7" fmla="*/ 28 h 227"/>
              <a:gd name="T8" fmla="*/ 254 w 352"/>
              <a:gd name="T9" fmla="*/ 74 h 227"/>
              <a:gd name="T10" fmla="*/ 175 w 352"/>
              <a:gd name="T11" fmla="*/ 123 h 227"/>
              <a:gd name="T12" fmla="*/ 128 w 352"/>
              <a:gd name="T13" fmla="*/ 107 h 227"/>
              <a:gd name="T14" fmla="*/ 128 w 352"/>
              <a:gd name="T15" fmla="*/ 148 h 227"/>
              <a:gd name="T16" fmla="*/ 91 w 352"/>
              <a:gd name="T17" fmla="*/ 154 h 227"/>
              <a:gd name="T18" fmla="*/ 6 w 352"/>
              <a:gd name="T19" fmla="*/ 227 h 227"/>
              <a:gd name="T20" fmla="*/ 0 w 352"/>
              <a:gd name="T21" fmla="*/ 182 h 227"/>
              <a:gd name="T22" fmla="*/ 44 w 352"/>
              <a:gd name="T23" fmla="*/ 194 h 227"/>
              <a:gd name="T24" fmla="*/ 45 w 352"/>
              <a:gd name="T25" fmla="*/ 157 h 227"/>
              <a:gd name="T26" fmla="*/ 86 w 352"/>
              <a:gd name="T27" fmla="*/ 146 h 227"/>
              <a:gd name="T28" fmla="*/ 168 w 352"/>
              <a:gd name="T29" fmla="*/ 82 h 227"/>
              <a:gd name="T30" fmla="*/ 166 w 352"/>
              <a:gd name="T31" fmla="*/ 112 h 227"/>
              <a:gd name="T32" fmla="*/ 205 w 352"/>
              <a:gd name="T33" fmla="*/ 105 h 227"/>
              <a:gd name="T34" fmla="*/ 203 w 352"/>
              <a:gd name="T35" fmla="*/ 66 h 227"/>
              <a:gd name="T36" fmla="*/ 242 w 352"/>
              <a:gd name="T37" fmla="*/ 72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52" h="227">
                <a:moveTo>
                  <a:pt x="242" y="72"/>
                </a:moveTo>
                <a:cubicBezTo>
                  <a:pt x="244" y="27"/>
                  <a:pt x="297" y="24"/>
                  <a:pt x="326" y="0"/>
                </a:cubicBezTo>
                <a:cubicBezTo>
                  <a:pt x="328" y="17"/>
                  <a:pt x="336" y="30"/>
                  <a:pt x="352" y="39"/>
                </a:cubicBezTo>
                <a:cubicBezTo>
                  <a:pt x="332" y="35"/>
                  <a:pt x="312" y="31"/>
                  <a:pt x="291" y="28"/>
                </a:cubicBezTo>
                <a:cubicBezTo>
                  <a:pt x="296" y="57"/>
                  <a:pt x="279" y="70"/>
                  <a:pt x="254" y="74"/>
                </a:cubicBezTo>
                <a:cubicBezTo>
                  <a:pt x="231" y="96"/>
                  <a:pt x="202" y="108"/>
                  <a:pt x="175" y="123"/>
                </a:cubicBezTo>
                <a:cubicBezTo>
                  <a:pt x="159" y="117"/>
                  <a:pt x="144" y="112"/>
                  <a:pt x="128" y="107"/>
                </a:cubicBezTo>
                <a:cubicBezTo>
                  <a:pt x="128" y="117"/>
                  <a:pt x="128" y="138"/>
                  <a:pt x="128" y="148"/>
                </a:cubicBezTo>
                <a:cubicBezTo>
                  <a:pt x="116" y="150"/>
                  <a:pt x="104" y="152"/>
                  <a:pt x="91" y="154"/>
                </a:cubicBezTo>
                <a:cubicBezTo>
                  <a:pt x="78" y="191"/>
                  <a:pt x="33" y="202"/>
                  <a:pt x="6" y="227"/>
                </a:cubicBezTo>
                <a:cubicBezTo>
                  <a:pt x="4" y="212"/>
                  <a:pt x="2" y="197"/>
                  <a:pt x="0" y="182"/>
                </a:cubicBezTo>
                <a:cubicBezTo>
                  <a:pt x="15" y="187"/>
                  <a:pt x="29" y="191"/>
                  <a:pt x="44" y="194"/>
                </a:cubicBezTo>
                <a:cubicBezTo>
                  <a:pt x="44" y="185"/>
                  <a:pt x="45" y="166"/>
                  <a:pt x="45" y="157"/>
                </a:cubicBezTo>
                <a:cubicBezTo>
                  <a:pt x="58" y="153"/>
                  <a:pt x="72" y="149"/>
                  <a:pt x="86" y="146"/>
                </a:cubicBezTo>
                <a:cubicBezTo>
                  <a:pt x="96" y="110"/>
                  <a:pt x="142" y="104"/>
                  <a:pt x="168" y="82"/>
                </a:cubicBezTo>
                <a:cubicBezTo>
                  <a:pt x="167" y="90"/>
                  <a:pt x="166" y="105"/>
                  <a:pt x="166" y="112"/>
                </a:cubicBezTo>
                <a:cubicBezTo>
                  <a:pt x="175" y="111"/>
                  <a:pt x="195" y="107"/>
                  <a:pt x="205" y="105"/>
                </a:cubicBezTo>
                <a:cubicBezTo>
                  <a:pt x="204" y="96"/>
                  <a:pt x="203" y="76"/>
                  <a:pt x="203" y="66"/>
                </a:cubicBezTo>
                <a:cubicBezTo>
                  <a:pt x="216" y="68"/>
                  <a:pt x="229" y="70"/>
                  <a:pt x="242" y="72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71"/>
          <p:cNvSpPr>
            <a:spLocks/>
          </p:cNvSpPr>
          <p:nvPr/>
        </p:nvSpPr>
        <p:spPr bwMode="auto">
          <a:xfrm>
            <a:off x="7959725" y="915988"/>
            <a:ext cx="87313" cy="49213"/>
          </a:xfrm>
          <a:custGeom>
            <a:avLst/>
            <a:gdLst>
              <a:gd name="T0" fmla="*/ 41 w 227"/>
              <a:gd name="T1" fmla="*/ 0 h 130"/>
              <a:gd name="T2" fmla="*/ 118 w 227"/>
              <a:gd name="T3" fmla="*/ 64 h 130"/>
              <a:gd name="T4" fmla="*/ 155 w 227"/>
              <a:gd name="T5" fmla="*/ 61 h 130"/>
              <a:gd name="T6" fmla="*/ 156 w 227"/>
              <a:gd name="T7" fmla="*/ 102 h 130"/>
              <a:gd name="T8" fmla="*/ 205 w 227"/>
              <a:gd name="T9" fmla="*/ 85 h 130"/>
              <a:gd name="T10" fmla="*/ 227 w 227"/>
              <a:gd name="T11" fmla="*/ 105 h 130"/>
              <a:gd name="T12" fmla="*/ 197 w 227"/>
              <a:gd name="T13" fmla="*/ 102 h 130"/>
              <a:gd name="T14" fmla="*/ 199 w 227"/>
              <a:gd name="T15" fmla="*/ 130 h 130"/>
              <a:gd name="T16" fmla="*/ 108 w 227"/>
              <a:gd name="T17" fmla="*/ 63 h 130"/>
              <a:gd name="T18" fmla="*/ 75 w 227"/>
              <a:gd name="T19" fmla="*/ 62 h 130"/>
              <a:gd name="T20" fmla="*/ 76 w 227"/>
              <a:gd name="T21" fmla="*/ 25 h 130"/>
              <a:gd name="T22" fmla="*/ 36 w 227"/>
              <a:gd name="T23" fmla="*/ 21 h 130"/>
              <a:gd name="T24" fmla="*/ 38 w 227"/>
              <a:gd name="T25" fmla="*/ 41 h 130"/>
              <a:gd name="T26" fmla="*/ 0 w 227"/>
              <a:gd name="T27" fmla="*/ 30 h 130"/>
              <a:gd name="T28" fmla="*/ 41 w 227"/>
              <a:gd name="T29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27" h="130">
                <a:moveTo>
                  <a:pt x="41" y="0"/>
                </a:moveTo>
                <a:cubicBezTo>
                  <a:pt x="66" y="21"/>
                  <a:pt x="117" y="23"/>
                  <a:pt x="118" y="64"/>
                </a:cubicBezTo>
                <a:cubicBezTo>
                  <a:pt x="127" y="63"/>
                  <a:pt x="145" y="62"/>
                  <a:pt x="155" y="61"/>
                </a:cubicBezTo>
                <a:cubicBezTo>
                  <a:pt x="155" y="71"/>
                  <a:pt x="156" y="92"/>
                  <a:pt x="156" y="102"/>
                </a:cubicBezTo>
                <a:cubicBezTo>
                  <a:pt x="173" y="102"/>
                  <a:pt x="194" y="103"/>
                  <a:pt x="205" y="85"/>
                </a:cubicBezTo>
                <a:cubicBezTo>
                  <a:pt x="210" y="90"/>
                  <a:pt x="222" y="100"/>
                  <a:pt x="227" y="105"/>
                </a:cubicBezTo>
                <a:lnTo>
                  <a:pt x="197" y="102"/>
                </a:lnTo>
                <a:cubicBezTo>
                  <a:pt x="198" y="109"/>
                  <a:pt x="199" y="123"/>
                  <a:pt x="199" y="130"/>
                </a:cubicBezTo>
                <a:cubicBezTo>
                  <a:pt x="168" y="108"/>
                  <a:pt x="126" y="99"/>
                  <a:pt x="108" y="63"/>
                </a:cubicBezTo>
                <a:cubicBezTo>
                  <a:pt x="100" y="62"/>
                  <a:pt x="83" y="62"/>
                  <a:pt x="75" y="62"/>
                </a:cubicBezTo>
                <a:cubicBezTo>
                  <a:pt x="75" y="53"/>
                  <a:pt x="76" y="34"/>
                  <a:pt x="76" y="25"/>
                </a:cubicBezTo>
                <a:cubicBezTo>
                  <a:pt x="66" y="24"/>
                  <a:pt x="46" y="22"/>
                  <a:pt x="36" y="21"/>
                </a:cubicBezTo>
                <a:cubicBezTo>
                  <a:pt x="36" y="26"/>
                  <a:pt x="37" y="36"/>
                  <a:pt x="38" y="41"/>
                </a:cubicBezTo>
                <a:cubicBezTo>
                  <a:pt x="28" y="38"/>
                  <a:pt x="9" y="32"/>
                  <a:pt x="0" y="30"/>
                </a:cubicBezTo>
                <a:cubicBezTo>
                  <a:pt x="14" y="21"/>
                  <a:pt x="29" y="13"/>
                  <a:pt x="41" y="0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Freeform 72"/>
          <p:cNvSpPr>
            <a:spLocks/>
          </p:cNvSpPr>
          <p:nvPr/>
        </p:nvSpPr>
        <p:spPr bwMode="auto">
          <a:xfrm>
            <a:off x="8050213" y="955676"/>
            <a:ext cx="69850" cy="58738"/>
          </a:xfrm>
          <a:custGeom>
            <a:avLst/>
            <a:gdLst>
              <a:gd name="T0" fmla="*/ 1 w 182"/>
              <a:gd name="T1" fmla="*/ 0 h 152"/>
              <a:gd name="T2" fmla="*/ 81 w 182"/>
              <a:gd name="T3" fmla="*/ 79 h 152"/>
              <a:gd name="T4" fmla="*/ 125 w 182"/>
              <a:gd name="T5" fmla="*/ 78 h 152"/>
              <a:gd name="T6" fmla="*/ 123 w 182"/>
              <a:gd name="T7" fmla="*/ 119 h 152"/>
              <a:gd name="T8" fmla="*/ 169 w 182"/>
              <a:gd name="T9" fmla="*/ 105 h 152"/>
              <a:gd name="T10" fmla="*/ 182 w 182"/>
              <a:gd name="T11" fmla="*/ 120 h 152"/>
              <a:gd name="T12" fmla="*/ 161 w 182"/>
              <a:gd name="T13" fmla="*/ 119 h 152"/>
              <a:gd name="T14" fmla="*/ 165 w 182"/>
              <a:gd name="T15" fmla="*/ 152 h 152"/>
              <a:gd name="T16" fmla="*/ 41 w 182"/>
              <a:gd name="T17" fmla="*/ 69 h 152"/>
              <a:gd name="T18" fmla="*/ 41 w 182"/>
              <a:gd name="T19" fmla="*/ 33 h 152"/>
              <a:gd name="T20" fmla="*/ 0 w 182"/>
              <a:gd name="T21" fmla="*/ 44 h 152"/>
              <a:gd name="T22" fmla="*/ 1 w 182"/>
              <a:gd name="T23" fmla="*/ 0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2" h="152">
                <a:moveTo>
                  <a:pt x="1" y="0"/>
                </a:moveTo>
                <a:cubicBezTo>
                  <a:pt x="26" y="27"/>
                  <a:pt x="88" y="33"/>
                  <a:pt x="81" y="79"/>
                </a:cubicBezTo>
                <a:cubicBezTo>
                  <a:pt x="95" y="79"/>
                  <a:pt x="110" y="78"/>
                  <a:pt x="125" y="78"/>
                </a:cubicBezTo>
                <a:cubicBezTo>
                  <a:pt x="124" y="88"/>
                  <a:pt x="123" y="109"/>
                  <a:pt x="123" y="119"/>
                </a:cubicBezTo>
                <a:cubicBezTo>
                  <a:pt x="134" y="116"/>
                  <a:pt x="157" y="108"/>
                  <a:pt x="169" y="105"/>
                </a:cubicBezTo>
                <a:cubicBezTo>
                  <a:pt x="173" y="110"/>
                  <a:pt x="177" y="115"/>
                  <a:pt x="182" y="120"/>
                </a:cubicBezTo>
                <a:lnTo>
                  <a:pt x="161" y="119"/>
                </a:lnTo>
                <a:cubicBezTo>
                  <a:pt x="162" y="128"/>
                  <a:pt x="164" y="144"/>
                  <a:pt x="165" y="152"/>
                </a:cubicBezTo>
                <a:cubicBezTo>
                  <a:pt x="120" y="129"/>
                  <a:pt x="89" y="85"/>
                  <a:pt x="41" y="69"/>
                </a:cubicBezTo>
                <a:cubicBezTo>
                  <a:pt x="41" y="60"/>
                  <a:pt x="41" y="42"/>
                  <a:pt x="41" y="33"/>
                </a:cubicBezTo>
                <a:cubicBezTo>
                  <a:pt x="27" y="37"/>
                  <a:pt x="13" y="41"/>
                  <a:pt x="0" y="44"/>
                </a:cubicBezTo>
                <a:cubicBezTo>
                  <a:pt x="0" y="30"/>
                  <a:pt x="0" y="15"/>
                  <a:pt x="1" y="0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73"/>
          <p:cNvSpPr>
            <a:spLocks/>
          </p:cNvSpPr>
          <p:nvPr/>
        </p:nvSpPr>
        <p:spPr bwMode="auto">
          <a:xfrm>
            <a:off x="784225" y="993776"/>
            <a:ext cx="207963" cy="506413"/>
          </a:xfrm>
          <a:custGeom>
            <a:avLst/>
            <a:gdLst>
              <a:gd name="T0" fmla="*/ 470 w 546"/>
              <a:gd name="T1" fmla="*/ 45 h 1332"/>
              <a:gd name="T2" fmla="*/ 436 w 546"/>
              <a:gd name="T3" fmla="*/ 24 h 1332"/>
              <a:gd name="T4" fmla="*/ 390 w 546"/>
              <a:gd name="T5" fmla="*/ 58 h 1332"/>
              <a:gd name="T6" fmla="*/ 351 w 546"/>
              <a:gd name="T7" fmla="*/ 98 h 1332"/>
              <a:gd name="T8" fmla="*/ 306 w 546"/>
              <a:gd name="T9" fmla="*/ 176 h 1332"/>
              <a:gd name="T10" fmla="*/ 237 w 546"/>
              <a:gd name="T11" fmla="*/ 226 h 1332"/>
              <a:gd name="T12" fmla="*/ 149 w 546"/>
              <a:gd name="T13" fmla="*/ 306 h 1332"/>
              <a:gd name="T14" fmla="*/ 108 w 546"/>
              <a:gd name="T15" fmla="*/ 342 h 1332"/>
              <a:gd name="T16" fmla="*/ 93 w 546"/>
              <a:gd name="T17" fmla="*/ 377 h 1332"/>
              <a:gd name="T18" fmla="*/ 100 w 546"/>
              <a:gd name="T19" fmla="*/ 419 h 1332"/>
              <a:gd name="T20" fmla="*/ 29 w 546"/>
              <a:gd name="T21" fmla="*/ 507 h 1332"/>
              <a:gd name="T22" fmla="*/ 52 w 546"/>
              <a:gd name="T23" fmla="*/ 546 h 1332"/>
              <a:gd name="T24" fmla="*/ 28 w 546"/>
              <a:gd name="T25" fmla="*/ 690 h 1332"/>
              <a:gd name="T26" fmla="*/ 25 w 546"/>
              <a:gd name="T27" fmla="*/ 780 h 1332"/>
              <a:gd name="T28" fmla="*/ 69 w 546"/>
              <a:gd name="T29" fmla="*/ 868 h 1332"/>
              <a:gd name="T30" fmla="*/ 112 w 546"/>
              <a:gd name="T31" fmla="*/ 906 h 1332"/>
              <a:gd name="T32" fmla="*/ 154 w 546"/>
              <a:gd name="T33" fmla="*/ 980 h 1332"/>
              <a:gd name="T34" fmla="*/ 354 w 546"/>
              <a:gd name="T35" fmla="*/ 1188 h 1332"/>
              <a:gd name="T36" fmla="*/ 433 w 546"/>
              <a:gd name="T37" fmla="*/ 1231 h 1332"/>
              <a:gd name="T38" fmla="*/ 475 w 546"/>
              <a:gd name="T39" fmla="*/ 1270 h 1332"/>
              <a:gd name="T40" fmla="*/ 485 w 546"/>
              <a:gd name="T41" fmla="*/ 1266 h 1332"/>
              <a:gd name="T42" fmla="*/ 515 w 546"/>
              <a:gd name="T43" fmla="*/ 1312 h 1332"/>
              <a:gd name="T44" fmla="*/ 546 w 546"/>
              <a:gd name="T45" fmla="*/ 1308 h 1332"/>
              <a:gd name="T46" fmla="*/ 386 w 546"/>
              <a:gd name="T47" fmla="*/ 1234 h 1332"/>
              <a:gd name="T48" fmla="*/ 310 w 546"/>
              <a:gd name="T49" fmla="*/ 1186 h 1332"/>
              <a:gd name="T50" fmla="*/ 270 w 546"/>
              <a:gd name="T51" fmla="*/ 1150 h 1332"/>
              <a:gd name="T52" fmla="*/ 231 w 546"/>
              <a:gd name="T53" fmla="*/ 1110 h 1332"/>
              <a:gd name="T54" fmla="*/ 188 w 546"/>
              <a:gd name="T55" fmla="*/ 1069 h 1332"/>
              <a:gd name="T56" fmla="*/ 149 w 546"/>
              <a:gd name="T57" fmla="*/ 986 h 1332"/>
              <a:gd name="T58" fmla="*/ 51 w 546"/>
              <a:gd name="T59" fmla="*/ 875 h 1332"/>
              <a:gd name="T60" fmla="*/ 34 w 546"/>
              <a:gd name="T61" fmla="*/ 824 h 1332"/>
              <a:gd name="T62" fmla="*/ 27 w 546"/>
              <a:gd name="T63" fmla="*/ 746 h 1332"/>
              <a:gd name="T64" fmla="*/ 1 w 546"/>
              <a:gd name="T65" fmla="*/ 705 h 1332"/>
              <a:gd name="T66" fmla="*/ 25 w 546"/>
              <a:gd name="T67" fmla="*/ 671 h 1332"/>
              <a:gd name="T68" fmla="*/ 0 w 546"/>
              <a:gd name="T69" fmla="*/ 629 h 1332"/>
              <a:gd name="T70" fmla="*/ 28 w 546"/>
              <a:gd name="T71" fmla="*/ 583 h 1332"/>
              <a:gd name="T72" fmla="*/ 9 w 546"/>
              <a:gd name="T73" fmla="*/ 544 h 1332"/>
              <a:gd name="T74" fmla="*/ 73 w 546"/>
              <a:gd name="T75" fmla="*/ 369 h 1332"/>
              <a:gd name="T76" fmla="*/ 145 w 546"/>
              <a:gd name="T77" fmla="*/ 296 h 1332"/>
              <a:gd name="T78" fmla="*/ 232 w 546"/>
              <a:gd name="T79" fmla="*/ 219 h 1332"/>
              <a:gd name="T80" fmla="*/ 307 w 546"/>
              <a:gd name="T81" fmla="*/ 139 h 1332"/>
              <a:gd name="T82" fmla="*/ 462 w 546"/>
              <a:gd name="T83" fmla="*/ 0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546" h="1332">
                <a:moveTo>
                  <a:pt x="462" y="0"/>
                </a:moveTo>
                <a:cubicBezTo>
                  <a:pt x="485" y="9"/>
                  <a:pt x="503" y="33"/>
                  <a:pt x="470" y="45"/>
                </a:cubicBezTo>
                <a:lnTo>
                  <a:pt x="477" y="17"/>
                </a:lnTo>
                <a:cubicBezTo>
                  <a:pt x="466" y="18"/>
                  <a:pt x="446" y="22"/>
                  <a:pt x="436" y="24"/>
                </a:cubicBezTo>
                <a:cubicBezTo>
                  <a:pt x="433" y="38"/>
                  <a:pt x="433" y="53"/>
                  <a:pt x="437" y="68"/>
                </a:cubicBezTo>
                <a:cubicBezTo>
                  <a:pt x="422" y="63"/>
                  <a:pt x="406" y="60"/>
                  <a:pt x="390" y="58"/>
                </a:cubicBezTo>
                <a:lnTo>
                  <a:pt x="391" y="100"/>
                </a:lnTo>
                <a:lnTo>
                  <a:pt x="351" y="98"/>
                </a:lnTo>
                <a:cubicBezTo>
                  <a:pt x="358" y="128"/>
                  <a:pt x="344" y="146"/>
                  <a:pt x="312" y="144"/>
                </a:cubicBezTo>
                <a:cubicBezTo>
                  <a:pt x="310" y="154"/>
                  <a:pt x="308" y="165"/>
                  <a:pt x="306" y="176"/>
                </a:cubicBezTo>
                <a:cubicBezTo>
                  <a:pt x="298" y="178"/>
                  <a:pt x="284" y="182"/>
                  <a:pt x="276" y="184"/>
                </a:cubicBezTo>
                <a:cubicBezTo>
                  <a:pt x="270" y="204"/>
                  <a:pt x="256" y="218"/>
                  <a:pt x="237" y="226"/>
                </a:cubicBezTo>
                <a:cubicBezTo>
                  <a:pt x="228" y="246"/>
                  <a:pt x="215" y="265"/>
                  <a:pt x="190" y="263"/>
                </a:cubicBezTo>
                <a:cubicBezTo>
                  <a:pt x="194" y="290"/>
                  <a:pt x="176" y="308"/>
                  <a:pt x="149" y="306"/>
                </a:cubicBezTo>
                <a:cubicBezTo>
                  <a:pt x="149" y="319"/>
                  <a:pt x="149" y="331"/>
                  <a:pt x="148" y="344"/>
                </a:cubicBezTo>
                <a:cubicBezTo>
                  <a:pt x="138" y="343"/>
                  <a:pt x="118" y="343"/>
                  <a:pt x="108" y="342"/>
                </a:cubicBezTo>
                <a:cubicBezTo>
                  <a:pt x="110" y="362"/>
                  <a:pt x="112" y="382"/>
                  <a:pt x="114" y="402"/>
                </a:cubicBezTo>
                <a:cubicBezTo>
                  <a:pt x="109" y="396"/>
                  <a:pt x="98" y="383"/>
                  <a:pt x="93" y="377"/>
                </a:cubicBezTo>
                <a:cubicBezTo>
                  <a:pt x="82" y="391"/>
                  <a:pt x="71" y="406"/>
                  <a:pt x="68" y="425"/>
                </a:cubicBezTo>
                <a:cubicBezTo>
                  <a:pt x="76" y="423"/>
                  <a:pt x="92" y="420"/>
                  <a:pt x="100" y="419"/>
                </a:cubicBezTo>
                <a:cubicBezTo>
                  <a:pt x="85" y="446"/>
                  <a:pt x="68" y="472"/>
                  <a:pt x="60" y="503"/>
                </a:cubicBezTo>
                <a:cubicBezTo>
                  <a:pt x="50" y="504"/>
                  <a:pt x="39" y="506"/>
                  <a:pt x="29" y="507"/>
                </a:cubicBezTo>
                <a:lnTo>
                  <a:pt x="29" y="542"/>
                </a:lnTo>
                <a:cubicBezTo>
                  <a:pt x="35" y="543"/>
                  <a:pt x="46" y="545"/>
                  <a:pt x="52" y="546"/>
                </a:cubicBezTo>
                <a:cubicBezTo>
                  <a:pt x="44" y="564"/>
                  <a:pt x="36" y="583"/>
                  <a:pt x="28" y="601"/>
                </a:cubicBezTo>
                <a:cubicBezTo>
                  <a:pt x="38" y="630"/>
                  <a:pt x="37" y="660"/>
                  <a:pt x="28" y="690"/>
                </a:cubicBezTo>
                <a:cubicBezTo>
                  <a:pt x="34" y="705"/>
                  <a:pt x="40" y="720"/>
                  <a:pt x="46" y="736"/>
                </a:cubicBezTo>
                <a:cubicBezTo>
                  <a:pt x="35" y="749"/>
                  <a:pt x="28" y="763"/>
                  <a:pt x="25" y="780"/>
                </a:cubicBezTo>
                <a:cubicBezTo>
                  <a:pt x="74" y="779"/>
                  <a:pt x="68" y="839"/>
                  <a:pt x="92" y="868"/>
                </a:cubicBezTo>
                <a:cubicBezTo>
                  <a:pt x="86" y="868"/>
                  <a:pt x="75" y="868"/>
                  <a:pt x="69" y="868"/>
                </a:cubicBezTo>
                <a:cubicBezTo>
                  <a:pt x="70" y="878"/>
                  <a:pt x="72" y="897"/>
                  <a:pt x="73" y="908"/>
                </a:cubicBezTo>
                <a:cubicBezTo>
                  <a:pt x="83" y="907"/>
                  <a:pt x="102" y="906"/>
                  <a:pt x="112" y="906"/>
                </a:cubicBezTo>
                <a:lnTo>
                  <a:pt x="107" y="945"/>
                </a:lnTo>
                <a:cubicBezTo>
                  <a:pt x="133" y="942"/>
                  <a:pt x="149" y="954"/>
                  <a:pt x="154" y="980"/>
                </a:cubicBezTo>
                <a:cubicBezTo>
                  <a:pt x="213" y="1036"/>
                  <a:pt x="264" y="1101"/>
                  <a:pt x="329" y="1153"/>
                </a:cubicBezTo>
                <a:cubicBezTo>
                  <a:pt x="342" y="1161"/>
                  <a:pt x="351" y="1173"/>
                  <a:pt x="354" y="1188"/>
                </a:cubicBezTo>
                <a:cubicBezTo>
                  <a:pt x="382" y="1185"/>
                  <a:pt x="395" y="1207"/>
                  <a:pt x="398" y="1231"/>
                </a:cubicBezTo>
                <a:cubicBezTo>
                  <a:pt x="407" y="1231"/>
                  <a:pt x="424" y="1231"/>
                  <a:pt x="433" y="1231"/>
                </a:cubicBezTo>
                <a:cubicBezTo>
                  <a:pt x="433" y="1240"/>
                  <a:pt x="432" y="1260"/>
                  <a:pt x="432" y="1270"/>
                </a:cubicBezTo>
                <a:cubicBezTo>
                  <a:pt x="443" y="1270"/>
                  <a:pt x="464" y="1270"/>
                  <a:pt x="475" y="1270"/>
                </a:cubicBezTo>
                <a:lnTo>
                  <a:pt x="473" y="1258"/>
                </a:lnTo>
                <a:cubicBezTo>
                  <a:pt x="476" y="1260"/>
                  <a:pt x="482" y="1264"/>
                  <a:pt x="485" y="1266"/>
                </a:cubicBezTo>
                <a:cubicBezTo>
                  <a:pt x="473" y="1276"/>
                  <a:pt x="469" y="1290"/>
                  <a:pt x="474" y="1306"/>
                </a:cubicBezTo>
                <a:cubicBezTo>
                  <a:pt x="484" y="1308"/>
                  <a:pt x="504" y="1310"/>
                  <a:pt x="515" y="1312"/>
                </a:cubicBezTo>
                <a:cubicBezTo>
                  <a:pt x="513" y="1304"/>
                  <a:pt x="510" y="1290"/>
                  <a:pt x="508" y="1283"/>
                </a:cubicBezTo>
                <a:cubicBezTo>
                  <a:pt x="521" y="1291"/>
                  <a:pt x="533" y="1300"/>
                  <a:pt x="546" y="1308"/>
                </a:cubicBezTo>
                <a:cubicBezTo>
                  <a:pt x="528" y="1309"/>
                  <a:pt x="515" y="1317"/>
                  <a:pt x="506" y="1332"/>
                </a:cubicBezTo>
                <a:cubicBezTo>
                  <a:pt x="467" y="1299"/>
                  <a:pt x="416" y="1277"/>
                  <a:pt x="386" y="1234"/>
                </a:cubicBezTo>
                <a:cubicBezTo>
                  <a:pt x="363" y="1230"/>
                  <a:pt x="349" y="1214"/>
                  <a:pt x="347" y="1190"/>
                </a:cubicBezTo>
                <a:cubicBezTo>
                  <a:pt x="337" y="1189"/>
                  <a:pt x="319" y="1187"/>
                  <a:pt x="310" y="1186"/>
                </a:cubicBezTo>
                <a:cubicBezTo>
                  <a:pt x="310" y="1176"/>
                  <a:pt x="312" y="1156"/>
                  <a:pt x="312" y="1146"/>
                </a:cubicBezTo>
                <a:cubicBezTo>
                  <a:pt x="302" y="1147"/>
                  <a:pt x="281" y="1149"/>
                  <a:pt x="270" y="1150"/>
                </a:cubicBezTo>
                <a:cubicBezTo>
                  <a:pt x="270" y="1139"/>
                  <a:pt x="271" y="1118"/>
                  <a:pt x="272" y="1108"/>
                </a:cubicBezTo>
                <a:lnTo>
                  <a:pt x="231" y="1110"/>
                </a:lnTo>
                <a:cubicBezTo>
                  <a:pt x="231" y="1100"/>
                  <a:pt x="231" y="1079"/>
                  <a:pt x="232" y="1069"/>
                </a:cubicBezTo>
                <a:cubicBezTo>
                  <a:pt x="217" y="1069"/>
                  <a:pt x="202" y="1069"/>
                  <a:pt x="188" y="1069"/>
                </a:cubicBezTo>
                <a:cubicBezTo>
                  <a:pt x="188" y="1059"/>
                  <a:pt x="190" y="1041"/>
                  <a:pt x="190" y="1031"/>
                </a:cubicBezTo>
                <a:cubicBezTo>
                  <a:pt x="158" y="1035"/>
                  <a:pt x="140" y="1018"/>
                  <a:pt x="149" y="986"/>
                </a:cubicBezTo>
                <a:cubicBezTo>
                  <a:pt x="123" y="994"/>
                  <a:pt x="113" y="976"/>
                  <a:pt x="105" y="956"/>
                </a:cubicBezTo>
                <a:cubicBezTo>
                  <a:pt x="82" y="933"/>
                  <a:pt x="67" y="904"/>
                  <a:pt x="51" y="875"/>
                </a:cubicBezTo>
                <a:cubicBezTo>
                  <a:pt x="64" y="863"/>
                  <a:pt x="69" y="848"/>
                  <a:pt x="69" y="831"/>
                </a:cubicBezTo>
                <a:cubicBezTo>
                  <a:pt x="60" y="829"/>
                  <a:pt x="43" y="826"/>
                  <a:pt x="34" y="824"/>
                </a:cubicBezTo>
                <a:cubicBezTo>
                  <a:pt x="27" y="798"/>
                  <a:pt x="16" y="772"/>
                  <a:pt x="5" y="746"/>
                </a:cubicBezTo>
                <a:cubicBezTo>
                  <a:pt x="11" y="746"/>
                  <a:pt x="22" y="746"/>
                  <a:pt x="27" y="746"/>
                </a:cubicBezTo>
                <a:cubicBezTo>
                  <a:pt x="27" y="736"/>
                  <a:pt x="28" y="716"/>
                  <a:pt x="28" y="707"/>
                </a:cubicBezTo>
                <a:cubicBezTo>
                  <a:pt x="21" y="706"/>
                  <a:pt x="7" y="706"/>
                  <a:pt x="1" y="705"/>
                </a:cubicBezTo>
                <a:cubicBezTo>
                  <a:pt x="0" y="694"/>
                  <a:pt x="0" y="671"/>
                  <a:pt x="0" y="660"/>
                </a:cubicBezTo>
                <a:lnTo>
                  <a:pt x="25" y="671"/>
                </a:lnTo>
                <a:cubicBezTo>
                  <a:pt x="25" y="658"/>
                  <a:pt x="25" y="632"/>
                  <a:pt x="25" y="619"/>
                </a:cubicBezTo>
                <a:lnTo>
                  <a:pt x="0" y="629"/>
                </a:lnTo>
                <a:cubicBezTo>
                  <a:pt x="1" y="618"/>
                  <a:pt x="1" y="596"/>
                  <a:pt x="2" y="585"/>
                </a:cubicBezTo>
                <a:cubicBezTo>
                  <a:pt x="8" y="585"/>
                  <a:pt x="21" y="584"/>
                  <a:pt x="28" y="583"/>
                </a:cubicBezTo>
                <a:cubicBezTo>
                  <a:pt x="28" y="574"/>
                  <a:pt x="28" y="555"/>
                  <a:pt x="28" y="546"/>
                </a:cubicBezTo>
                <a:cubicBezTo>
                  <a:pt x="23" y="545"/>
                  <a:pt x="13" y="544"/>
                  <a:pt x="9" y="544"/>
                </a:cubicBezTo>
                <a:cubicBezTo>
                  <a:pt x="27" y="512"/>
                  <a:pt x="21" y="456"/>
                  <a:pt x="70" y="458"/>
                </a:cubicBezTo>
                <a:cubicBezTo>
                  <a:pt x="55" y="428"/>
                  <a:pt x="69" y="400"/>
                  <a:pt x="73" y="369"/>
                </a:cubicBezTo>
                <a:lnTo>
                  <a:pt x="77" y="378"/>
                </a:lnTo>
                <a:cubicBezTo>
                  <a:pt x="99" y="350"/>
                  <a:pt x="115" y="316"/>
                  <a:pt x="145" y="296"/>
                </a:cubicBezTo>
                <a:cubicBezTo>
                  <a:pt x="151" y="275"/>
                  <a:pt x="164" y="260"/>
                  <a:pt x="186" y="257"/>
                </a:cubicBezTo>
                <a:cubicBezTo>
                  <a:pt x="186" y="230"/>
                  <a:pt x="206" y="216"/>
                  <a:pt x="232" y="219"/>
                </a:cubicBezTo>
                <a:cubicBezTo>
                  <a:pt x="222" y="189"/>
                  <a:pt x="244" y="175"/>
                  <a:pt x="271" y="181"/>
                </a:cubicBezTo>
                <a:cubicBezTo>
                  <a:pt x="263" y="155"/>
                  <a:pt x="281" y="137"/>
                  <a:pt x="307" y="139"/>
                </a:cubicBezTo>
                <a:cubicBezTo>
                  <a:pt x="309" y="115"/>
                  <a:pt x="327" y="103"/>
                  <a:pt x="346" y="94"/>
                </a:cubicBezTo>
                <a:cubicBezTo>
                  <a:pt x="379" y="56"/>
                  <a:pt x="425" y="33"/>
                  <a:pt x="462" y="0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74"/>
          <p:cNvSpPr>
            <a:spLocks/>
          </p:cNvSpPr>
          <p:nvPr/>
        </p:nvSpPr>
        <p:spPr bwMode="auto">
          <a:xfrm>
            <a:off x="8120063" y="1006476"/>
            <a:ext cx="128588" cy="127000"/>
          </a:xfrm>
          <a:custGeom>
            <a:avLst/>
            <a:gdLst>
              <a:gd name="T0" fmla="*/ 0 w 338"/>
              <a:gd name="T1" fmla="*/ 31 h 331"/>
              <a:gd name="T2" fmla="*/ 26 w 338"/>
              <a:gd name="T3" fmla="*/ 0 h 331"/>
              <a:gd name="T4" fmla="*/ 338 w 338"/>
              <a:gd name="T5" fmla="*/ 309 h 331"/>
              <a:gd name="T6" fmla="*/ 305 w 338"/>
              <a:gd name="T7" fmla="*/ 306 h 331"/>
              <a:gd name="T8" fmla="*/ 303 w 338"/>
              <a:gd name="T9" fmla="*/ 331 h 331"/>
              <a:gd name="T10" fmla="*/ 301 w 338"/>
              <a:gd name="T11" fmla="*/ 271 h 331"/>
              <a:gd name="T12" fmla="*/ 260 w 338"/>
              <a:gd name="T13" fmla="*/ 269 h 331"/>
              <a:gd name="T14" fmla="*/ 262 w 338"/>
              <a:gd name="T15" fmla="*/ 224 h 331"/>
              <a:gd name="T16" fmla="*/ 221 w 338"/>
              <a:gd name="T17" fmla="*/ 225 h 331"/>
              <a:gd name="T18" fmla="*/ 224 w 338"/>
              <a:gd name="T19" fmla="*/ 185 h 331"/>
              <a:gd name="T20" fmla="*/ 183 w 338"/>
              <a:gd name="T21" fmla="*/ 184 h 331"/>
              <a:gd name="T22" fmla="*/ 182 w 338"/>
              <a:gd name="T23" fmla="*/ 144 h 331"/>
              <a:gd name="T24" fmla="*/ 142 w 338"/>
              <a:gd name="T25" fmla="*/ 147 h 331"/>
              <a:gd name="T26" fmla="*/ 143 w 338"/>
              <a:gd name="T27" fmla="*/ 105 h 331"/>
              <a:gd name="T28" fmla="*/ 99 w 338"/>
              <a:gd name="T29" fmla="*/ 108 h 331"/>
              <a:gd name="T30" fmla="*/ 99 w 338"/>
              <a:gd name="T31" fmla="*/ 67 h 331"/>
              <a:gd name="T32" fmla="*/ 50 w 338"/>
              <a:gd name="T33" fmla="*/ 72 h 331"/>
              <a:gd name="T34" fmla="*/ 64 w 338"/>
              <a:gd name="T35" fmla="*/ 40 h 331"/>
              <a:gd name="T36" fmla="*/ 27 w 338"/>
              <a:gd name="T37" fmla="*/ 26 h 331"/>
              <a:gd name="T38" fmla="*/ 22 w 338"/>
              <a:gd name="T39" fmla="*/ 49 h 331"/>
              <a:gd name="T40" fmla="*/ 0 w 338"/>
              <a:gd name="T41" fmla="*/ 31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38" h="331">
                <a:moveTo>
                  <a:pt x="0" y="31"/>
                </a:moveTo>
                <a:cubicBezTo>
                  <a:pt x="9" y="21"/>
                  <a:pt x="17" y="10"/>
                  <a:pt x="26" y="0"/>
                </a:cubicBezTo>
                <a:cubicBezTo>
                  <a:pt x="142" y="89"/>
                  <a:pt x="252" y="190"/>
                  <a:pt x="338" y="309"/>
                </a:cubicBezTo>
                <a:cubicBezTo>
                  <a:pt x="330" y="308"/>
                  <a:pt x="313" y="307"/>
                  <a:pt x="305" y="306"/>
                </a:cubicBezTo>
                <a:lnTo>
                  <a:pt x="303" y="331"/>
                </a:lnTo>
                <a:cubicBezTo>
                  <a:pt x="293" y="312"/>
                  <a:pt x="300" y="291"/>
                  <a:pt x="301" y="271"/>
                </a:cubicBezTo>
                <a:cubicBezTo>
                  <a:pt x="287" y="269"/>
                  <a:pt x="274" y="268"/>
                  <a:pt x="260" y="269"/>
                </a:cubicBezTo>
                <a:cubicBezTo>
                  <a:pt x="261" y="254"/>
                  <a:pt x="261" y="239"/>
                  <a:pt x="262" y="224"/>
                </a:cubicBezTo>
                <a:cubicBezTo>
                  <a:pt x="252" y="224"/>
                  <a:pt x="231" y="225"/>
                  <a:pt x="221" y="225"/>
                </a:cubicBezTo>
                <a:cubicBezTo>
                  <a:pt x="222" y="215"/>
                  <a:pt x="223" y="195"/>
                  <a:pt x="224" y="185"/>
                </a:cubicBezTo>
                <a:cubicBezTo>
                  <a:pt x="214" y="185"/>
                  <a:pt x="193" y="184"/>
                  <a:pt x="183" y="184"/>
                </a:cubicBezTo>
                <a:cubicBezTo>
                  <a:pt x="183" y="174"/>
                  <a:pt x="183" y="154"/>
                  <a:pt x="182" y="144"/>
                </a:cubicBezTo>
                <a:cubicBezTo>
                  <a:pt x="172" y="145"/>
                  <a:pt x="152" y="146"/>
                  <a:pt x="142" y="147"/>
                </a:cubicBezTo>
                <a:cubicBezTo>
                  <a:pt x="142" y="133"/>
                  <a:pt x="143" y="119"/>
                  <a:pt x="143" y="105"/>
                </a:cubicBezTo>
                <a:cubicBezTo>
                  <a:pt x="132" y="106"/>
                  <a:pt x="110" y="107"/>
                  <a:pt x="99" y="108"/>
                </a:cubicBezTo>
                <a:cubicBezTo>
                  <a:pt x="99" y="98"/>
                  <a:pt x="99" y="77"/>
                  <a:pt x="99" y="67"/>
                </a:cubicBezTo>
                <a:cubicBezTo>
                  <a:pt x="82" y="66"/>
                  <a:pt x="66" y="69"/>
                  <a:pt x="50" y="72"/>
                </a:cubicBezTo>
                <a:cubicBezTo>
                  <a:pt x="53" y="64"/>
                  <a:pt x="61" y="48"/>
                  <a:pt x="64" y="40"/>
                </a:cubicBezTo>
                <a:cubicBezTo>
                  <a:pt x="53" y="32"/>
                  <a:pt x="40" y="28"/>
                  <a:pt x="27" y="26"/>
                </a:cubicBezTo>
                <a:cubicBezTo>
                  <a:pt x="25" y="32"/>
                  <a:pt x="23" y="43"/>
                  <a:pt x="22" y="49"/>
                </a:cubicBezTo>
                <a:cubicBezTo>
                  <a:pt x="14" y="43"/>
                  <a:pt x="7" y="37"/>
                  <a:pt x="0" y="31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75"/>
          <p:cNvSpPr>
            <a:spLocks/>
          </p:cNvSpPr>
          <p:nvPr/>
        </p:nvSpPr>
        <p:spPr bwMode="auto">
          <a:xfrm>
            <a:off x="8239125" y="1130301"/>
            <a:ext cx="38100" cy="65088"/>
          </a:xfrm>
          <a:custGeom>
            <a:avLst/>
            <a:gdLst>
              <a:gd name="T0" fmla="*/ 32 w 99"/>
              <a:gd name="T1" fmla="*/ 0 h 170"/>
              <a:gd name="T2" fmla="*/ 47 w 99"/>
              <a:gd name="T3" fmla="*/ 25 h 170"/>
              <a:gd name="T4" fmla="*/ 27 w 99"/>
              <a:gd name="T5" fmla="*/ 23 h 170"/>
              <a:gd name="T6" fmla="*/ 30 w 99"/>
              <a:gd name="T7" fmla="*/ 65 h 170"/>
              <a:gd name="T8" fmla="*/ 66 w 99"/>
              <a:gd name="T9" fmla="*/ 62 h 170"/>
              <a:gd name="T10" fmla="*/ 68 w 99"/>
              <a:gd name="T11" fmla="*/ 97 h 170"/>
              <a:gd name="T12" fmla="*/ 99 w 99"/>
              <a:gd name="T13" fmla="*/ 143 h 170"/>
              <a:gd name="T14" fmla="*/ 62 w 99"/>
              <a:gd name="T15" fmla="*/ 170 h 170"/>
              <a:gd name="T16" fmla="*/ 69 w 99"/>
              <a:gd name="T17" fmla="*/ 110 h 170"/>
              <a:gd name="T18" fmla="*/ 0 w 99"/>
              <a:gd name="T19" fmla="*/ 26 h 170"/>
              <a:gd name="T20" fmla="*/ 32 w 99"/>
              <a:gd name="T21" fmla="*/ 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9" h="170">
                <a:moveTo>
                  <a:pt x="32" y="0"/>
                </a:moveTo>
                <a:cubicBezTo>
                  <a:pt x="36" y="9"/>
                  <a:pt x="42" y="17"/>
                  <a:pt x="47" y="25"/>
                </a:cubicBezTo>
                <a:lnTo>
                  <a:pt x="27" y="23"/>
                </a:lnTo>
                <a:cubicBezTo>
                  <a:pt x="27" y="33"/>
                  <a:pt x="29" y="54"/>
                  <a:pt x="30" y="65"/>
                </a:cubicBezTo>
                <a:cubicBezTo>
                  <a:pt x="39" y="64"/>
                  <a:pt x="57" y="63"/>
                  <a:pt x="66" y="62"/>
                </a:cubicBezTo>
                <a:cubicBezTo>
                  <a:pt x="66" y="74"/>
                  <a:pt x="67" y="86"/>
                  <a:pt x="68" y="97"/>
                </a:cubicBezTo>
                <a:cubicBezTo>
                  <a:pt x="84" y="107"/>
                  <a:pt x="93" y="124"/>
                  <a:pt x="99" y="143"/>
                </a:cubicBezTo>
                <a:cubicBezTo>
                  <a:pt x="81" y="144"/>
                  <a:pt x="69" y="153"/>
                  <a:pt x="62" y="170"/>
                </a:cubicBezTo>
                <a:cubicBezTo>
                  <a:pt x="65" y="150"/>
                  <a:pt x="67" y="130"/>
                  <a:pt x="69" y="110"/>
                </a:cubicBezTo>
                <a:cubicBezTo>
                  <a:pt x="28" y="102"/>
                  <a:pt x="25" y="53"/>
                  <a:pt x="0" y="26"/>
                </a:cubicBezTo>
                <a:cubicBezTo>
                  <a:pt x="8" y="19"/>
                  <a:pt x="24" y="7"/>
                  <a:pt x="32" y="0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Freeform 76"/>
          <p:cNvSpPr>
            <a:spLocks/>
          </p:cNvSpPr>
          <p:nvPr/>
        </p:nvSpPr>
        <p:spPr bwMode="auto">
          <a:xfrm>
            <a:off x="8266113" y="1200151"/>
            <a:ext cx="26988" cy="84138"/>
          </a:xfrm>
          <a:custGeom>
            <a:avLst/>
            <a:gdLst>
              <a:gd name="T0" fmla="*/ 0 w 69"/>
              <a:gd name="T1" fmla="*/ 4 h 220"/>
              <a:gd name="T2" fmla="*/ 38 w 69"/>
              <a:gd name="T3" fmla="*/ 0 h 220"/>
              <a:gd name="T4" fmla="*/ 41 w 69"/>
              <a:gd name="T5" fmla="*/ 32 h 220"/>
              <a:gd name="T6" fmla="*/ 47 w 69"/>
              <a:gd name="T7" fmla="*/ 78 h 220"/>
              <a:gd name="T8" fmla="*/ 40 w 69"/>
              <a:gd name="T9" fmla="*/ 174 h 220"/>
              <a:gd name="T10" fmla="*/ 38 w 69"/>
              <a:gd name="T11" fmla="*/ 220 h 220"/>
              <a:gd name="T12" fmla="*/ 3 w 69"/>
              <a:gd name="T13" fmla="*/ 200 h 220"/>
              <a:gd name="T14" fmla="*/ 37 w 69"/>
              <a:gd name="T15" fmla="*/ 163 h 220"/>
              <a:gd name="T16" fmla="*/ 39 w 69"/>
              <a:gd name="T17" fmla="*/ 126 h 220"/>
              <a:gd name="T18" fmla="*/ 17 w 69"/>
              <a:gd name="T19" fmla="*/ 124 h 220"/>
              <a:gd name="T20" fmla="*/ 15 w 69"/>
              <a:gd name="T21" fmla="*/ 82 h 220"/>
              <a:gd name="T22" fmla="*/ 39 w 69"/>
              <a:gd name="T23" fmla="*/ 81 h 220"/>
              <a:gd name="T24" fmla="*/ 37 w 69"/>
              <a:gd name="T25" fmla="*/ 43 h 220"/>
              <a:gd name="T26" fmla="*/ 0 w 69"/>
              <a:gd name="T27" fmla="*/ 4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" h="220">
                <a:moveTo>
                  <a:pt x="0" y="4"/>
                </a:moveTo>
                <a:cubicBezTo>
                  <a:pt x="12" y="3"/>
                  <a:pt x="25" y="1"/>
                  <a:pt x="38" y="0"/>
                </a:cubicBezTo>
                <a:cubicBezTo>
                  <a:pt x="39" y="8"/>
                  <a:pt x="40" y="24"/>
                  <a:pt x="41" y="32"/>
                </a:cubicBezTo>
                <a:cubicBezTo>
                  <a:pt x="46" y="47"/>
                  <a:pt x="55" y="62"/>
                  <a:pt x="47" y="78"/>
                </a:cubicBezTo>
                <a:cubicBezTo>
                  <a:pt x="28" y="111"/>
                  <a:pt x="69" y="143"/>
                  <a:pt x="40" y="174"/>
                </a:cubicBezTo>
                <a:cubicBezTo>
                  <a:pt x="38" y="189"/>
                  <a:pt x="38" y="205"/>
                  <a:pt x="38" y="220"/>
                </a:cubicBezTo>
                <a:cubicBezTo>
                  <a:pt x="29" y="209"/>
                  <a:pt x="17" y="202"/>
                  <a:pt x="3" y="200"/>
                </a:cubicBezTo>
                <a:cubicBezTo>
                  <a:pt x="9" y="182"/>
                  <a:pt x="9" y="155"/>
                  <a:pt x="37" y="163"/>
                </a:cubicBezTo>
                <a:cubicBezTo>
                  <a:pt x="38" y="153"/>
                  <a:pt x="39" y="135"/>
                  <a:pt x="39" y="126"/>
                </a:cubicBezTo>
                <a:cubicBezTo>
                  <a:pt x="33" y="125"/>
                  <a:pt x="22" y="124"/>
                  <a:pt x="17" y="124"/>
                </a:cubicBezTo>
                <a:cubicBezTo>
                  <a:pt x="16" y="113"/>
                  <a:pt x="16" y="92"/>
                  <a:pt x="15" y="82"/>
                </a:cubicBezTo>
                <a:cubicBezTo>
                  <a:pt x="21" y="82"/>
                  <a:pt x="33" y="81"/>
                  <a:pt x="39" y="81"/>
                </a:cubicBezTo>
                <a:cubicBezTo>
                  <a:pt x="38" y="72"/>
                  <a:pt x="38" y="53"/>
                  <a:pt x="37" y="43"/>
                </a:cubicBezTo>
                <a:cubicBezTo>
                  <a:pt x="9" y="50"/>
                  <a:pt x="5" y="25"/>
                  <a:pt x="0" y="4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77"/>
          <p:cNvSpPr>
            <a:spLocks/>
          </p:cNvSpPr>
          <p:nvPr/>
        </p:nvSpPr>
        <p:spPr bwMode="auto">
          <a:xfrm>
            <a:off x="8102600" y="1290638"/>
            <a:ext cx="176213" cy="195263"/>
          </a:xfrm>
          <a:custGeom>
            <a:avLst/>
            <a:gdLst>
              <a:gd name="T0" fmla="*/ 425 w 461"/>
              <a:gd name="T1" fmla="*/ 0 h 514"/>
              <a:gd name="T2" fmla="*/ 461 w 461"/>
              <a:gd name="T3" fmla="*/ 8 h 514"/>
              <a:gd name="T4" fmla="*/ 426 w 461"/>
              <a:gd name="T5" fmla="*/ 54 h 514"/>
              <a:gd name="T6" fmla="*/ 430 w 461"/>
              <a:gd name="T7" fmla="*/ 89 h 514"/>
              <a:gd name="T8" fmla="*/ 392 w 461"/>
              <a:gd name="T9" fmla="*/ 89 h 514"/>
              <a:gd name="T10" fmla="*/ 386 w 461"/>
              <a:gd name="T11" fmla="*/ 129 h 514"/>
              <a:gd name="T12" fmla="*/ 413 w 461"/>
              <a:gd name="T13" fmla="*/ 127 h 514"/>
              <a:gd name="T14" fmla="*/ 313 w 461"/>
              <a:gd name="T15" fmla="*/ 258 h 514"/>
              <a:gd name="T16" fmla="*/ 269 w 461"/>
              <a:gd name="T17" fmla="*/ 293 h 514"/>
              <a:gd name="T18" fmla="*/ 229 w 461"/>
              <a:gd name="T19" fmla="*/ 331 h 514"/>
              <a:gd name="T20" fmla="*/ 192 w 461"/>
              <a:gd name="T21" fmla="*/ 373 h 514"/>
              <a:gd name="T22" fmla="*/ 147 w 461"/>
              <a:gd name="T23" fmla="*/ 418 h 514"/>
              <a:gd name="T24" fmla="*/ 31 w 461"/>
              <a:gd name="T25" fmla="*/ 514 h 514"/>
              <a:gd name="T26" fmla="*/ 0 w 461"/>
              <a:gd name="T27" fmla="*/ 488 h 514"/>
              <a:gd name="T28" fmla="*/ 20 w 461"/>
              <a:gd name="T29" fmla="*/ 470 h 514"/>
              <a:gd name="T30" fmla="*/ 56 w 461"/>
              <a:gd name="T31" fmla="*/ 493 h 514"/>
              <a:gd name="T32" fmla="*/ 64 w 461"/>
              <a:gd name="T33" fmla="*/ 449 h 514"/>
              <a:gd name="T34" fmla="*/ 105 w 461"/>
              <a:gd name="T35" fmla="*/ 451 h 514"/>
              <a:gd name="T36" fmla="*/ 103 w 461"/>
              <a:gd name="T37" fmla="*/ 412 h 514"/>
              <a:gd name="T38" fmla="*/ 140 w 461"/>
              <a:gd name="T39" fmla="*/ 409 h 514"/>
              <a:gd name="T40" fmla="*/ 186 w 461"/>
              <a:gd name="T41" fmla="*/ 366 h 514"/>
              <a:gd name="T42" fmla="*/ 223 w 461"/>
              <a:gd name="T43" fmla="*/ 325 h 514"/>
              <a:gd name="T44" fmla="*/ 263 w 461"/>
              <a:gd name="T45" fmla="*/ 286 h 514"/>
              <a:gd name="T46" fmla="*/ 304 w 461"/>
              <a:gd name="T47" fmla="*/ 249 h 514"/>
              <a:gd name="T48" fmla="*/ 312 w 461"/>
              <a:gd name="T49" fmla="*/ 206 h 514"/>
              <a:gd name="T50" fmla="*/ 349 w 461"/>
              <a:gd name="T51" fmla="*/ 206 h 514"/>
              <a:gd name="T52" fmla="*/ 347 w 461"/>
              <a:gd name="T53" fmla="*/ 167 h 514"/>
              <a:gd name="T54" fmla="*/ 382 w 461"/>
              <a:gd name="T55" fmla="*/ 158 h 514"/>
              <a:gd name="T56" fmla="*/ 370 w 461"/>
              <a:gd name="T57" fmla="*/ 122 h 514"/>
              <a:gd name="T58" fmla="*/ 429 w 461"/>
              <a:gd name="T59" fmla="*/ 40 h 514"/>
              <a:gd name="T60" fmla="*/ 425 w 461"/>
              <a:gd name="T61" fmla="*/ 0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61" h="514">
                <a:moveTo>
                  <a:pt x="425" y="0"/>
                </a:moveTo>
                <a:cubicBezTo>
                  <a:pt x="437" y="3"/>
                  <a:pt x="449" y="5"/>
                  <a:pt x="461" y="8"/>
                </a:cubicBezTo>
                <a:cubicBezTo>
                  <a:pt x="461" y="31"/>
                  <a:pt x="447" y="47"/>
                  <a:pt x="426" y="54"/>
                </a:cubicBezTo>
                <a:cubicBezTo>
                  <a:pt x="427" y="65"/>
                  <a:pt x="428" y="77"/>
                  <a:pt x="430" y="89"/>
                </a:cubicBezTo>
                <a:cubicBezTo>
                  <a:pt x="420" y="89"/>
                  <a:pt x="401" y="89"/>
                  <a:pt x="392" y="89"/>
                </a:cubicBezTo>
                <a:cubicBezTo>
                  <a:pt x="390" y="99"/>
                  <a:pt x="387" y="119"/>
                  <a:pt x="386" y="129"/>
                </a:cubicBezTo>
                <a:cubicBezTo>
                  <a:pt x="393" y="128"/>
                  <a:pt x="406" y="128"/>
                  <a:pt x="413" y="127"/>
                </a:cubicBezTo>
                <a:cubicBezTo>
                  <a:pt x="387" y="176"/>
                  <a:pt x="351" y="218"/>
                  <a:pt x="313" y="258"/>
                </a:cubicBezTo>
                <a:cubicBezTo>
                  <a:pt x="303" y="276"/>
                  <a:pt x="290" y="291"/>
                  <a:pt x="269" y="293"/>
                </a:cubicBezTo>
                <a:cubicBezTo>
                  <a:pt x="270" y="318"/>
                  <a:pt x="253" y="331"/>
                  <a:pt x="229" y="331"/>
                </a:cubicBezTo>
                <a:cubicBezTo>
                  <a:pt x="229" y="355"/>
                  <a:pt x="215" y="369"/>
                  <a:pt x="192" y="373"/>
                </a:cubicBezTo>
                <a:cubicBezTo>
                  <a:pt x="184" y="394"/>
                  <a:pt x="165" y="407"/>
                  <a:pt x="147" y="418"/>
                </a:cubicBezTo>
                <a:cubicBezTo>
                  <a:pt x="114" y="457"/>
                  <a:pt x="69" y="481"/>
                  <a:pt x="31" y="514"/>
                </a:cubicBezTo>
                <a:cubicBezTo>
                  <a:pt x="21" y="504"/>
                  <a:pt x="11" y="496"/>
                  <a:pt x="0" y="488"/>
                </a:cubicBezTo>
                <a:cubicBezTo>
                  <a:pt x="7" y="482"/>
                  <a:pt x="13" y="476"/>
                  <a:pt x="20" y="470"/>
                </a:cubicBezTo>
                <a:cubicBezTo>
                  <a:pt x="32" y="478"/>
                  <a:pt x="44" y="486"/>
                  <a:pt x="56" y="493"/>
                </a:cubicBezTo>
                <a:cubicBezTo>
                  <a:pt x="58" y="482"/>
                  <a:pt x="62" y="460"/>
                  <a:pt x="64" y="449"/>
                </a:cubicBezTo>
                <a:cubicBezTo>
                  <a:pt x="74" y="449"/>
                  <a:pt x="95" y="450"/>
                  <a:pt x="105" y="451"/>
                </a:cubicBezTo>
                <a:cubicBezTo>
                  <a:pt x="104" y="441"/>
                  <a:pt x="104" y="422"/>
                  <a:pt x="103" y="412"/>
                </a:cubicBezTo>
                <a:cubicBezTo>
                  <a:pt x="115" y="411"/>
                  <a:pt x="128" y="410"/>
                  <a:pt x="140" y="409"/>
                </a:cubicBezTo>
                <a:cubicBezTo>
                  <a:pt x="141" y="382"/>
                  <a:pt x="156" y="363"/>
                  <a:pt x="186" y="366"/>
                </a:cubicBezTo>
                <a:cubicBezTo>
                  <a:pt x="182" y="341"/>
                  <a:pt x="198" y="326"/>
                  <a:pt x="223" y="325"/>
                </a:cubicBezTo>
                <a:cubicBezTo>
                  <a:pt x="224" y="302"/>
                  <a:pt x="238" y="286"/>
                  <a:pt x="263" y="286"/>
                </a:cubicBezTo>
                <a:cubicBezTo>
                  <a:pt x="264" y="262"/>
                  <a:pt x="277" y="243"/>
                  <a:pt x="304" y="249"/>
                </a:cubicBezTo>
                <a:cubicBezTo>
                  <a:pt x="306" y="235"/>
                  <a:pt x="309" y="220"/>
                  <a:pt x="312" y="206"/>
                </a:cubicBezTo>
                <a:cubicBezTo>
                  <a:pt x="321" y="206"/>
                  <a:pt x="340" y="206"/>
                  <a:pt x="349" y="206"/>
                </a:cubicBezTo>
                <a:cubicBezTo>
                  <a:pt x="349" y="197"/>
                  <a:pt x="348" y="177"/>
                  <a:pt x="347" y="167"/>
                </a:cubicBezTo>
                <a:cubicBezTo>
                  <a:pt x="356" y="165"/>
                  <a:pt x="373" y="160"/>
                  <a:pt x="382" y="158"/>
                </a:cubicBezTo>
                <a:cubicBezTo>
                  <a:pt x="388" y="143"/>
                  <a:pt x="385" y="131"/>
                  <a:pt x="370" y="122"/>
                </a:cubicBezTo>
                <a:cubicBezTo>
                  <a:pt x="390" y="95"/>
                  <a:pt x="394" y="53"/>
                  <a:pt x="429" y="40"/>
                </a:cubicBezTo>
                <a:cubicBezTo>
                  <a:pt x="427" y="27"/>
                  <a:pt x="426" y="13"/>
                  <a:pt x="425" y="0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Freeform 78"/>
          <p:cNvSpPr>
            <a:spLocks/>
          </p:cNvSpPr>
          <p:nvPr/>
        </p:nvSpPr>
        <p:spPr bwMode="auto">
          <a:xfrm>
            <a:off x="1943100" y="1419226"/>
            <a:ext cx="280988" cy="296863"/>
          </a:xfrm>
          <a:custGeom>
            <a:avLst/>
            <a:gdLst>
              <a:gd name="T0" fmla="*/ 296 w 741"/>
              <a:gd name="T1" fmla="*/ 54 h 780"/>
              <a:gd name="T2" fmla="*/ 728 w 741"/>
              <a:gd name="T3" fmla="*/ 383 h 780"/>
              <a:gd name="T4" fmla="*/ 514 w 741"/>
              <a:gd name="T5" fmla="*/ 731 h 780"/>
              <a:gd name="T6" fmla="*/ 173 w 741"/>
              <a:gd name="T7" fmla="*/ 699 h 780"/>
              <a:gd name="T8" fmla="*/ 20 w 741"/>
              <a:gd name="T9" fmla="*/ 356 h 780"/>
              <a:gd name="T10" fmla="*/ 296 w 741"/>
              <a:gd name="T11" fmla="*/ 54 h 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41" h="780">
                <a:moveTo>
                  <a:pt x="296" y="54"/>
                </a:moveTo>
                <a:cubicBezTo>
                  <a:pt x="501" y="0"/>
                  <a:pt x="722" y="173"/>
                  <a:pt x="728" y="383"/>
                </a:cubicBezTo>
                <a:cubicBezTo>
                  <a:pt x="741" y="530"/>
                  <a:pt x="648" y="674"/>
                  <a:pt x="514" y="731"/>
                </a:cubicBezTo>
                <a:cubicBezTo>
                  <a:pt x="405" y="780"/>
                  <a:pt x="271" y="768"/>
                  <a:pt x="173" y="699"/>
                </a:cubicBezTo>
                <a:cubicBezTo>
                  <a:pt x="63" y="626"/>
                  <a:pt x="0" y="487"/>
                  <a:pt x="20" y="356"/>
                </a:cubicBezTo>
                <a:cubicBezTo>
                  <a:pt x="38" y="211"/>
                  <a:pt x="153" y="85"/>
                  <a:pt x="296" y="54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79"/>
          <p:cNvSpPr>
            <a:spLocks/>
          </p:cNvSpPr>
          <p:nvPr/>
        </p:nvSpPr>
        <p:spPr bwMode="auto">
          <a:xfrm>
            <a:off x="2276475" y="1422401"/>
            <a:ext cx="301625" cy="293688"/>
          </a:xfrm>
          <a:custGeom>
            <a:avLst/>
            <a:gdLst>
              <a:gd name="T0" fmla="*/ 331 w 791"/>
              <a:gd name="T1" fmla="*/ 44 h 768"/>
              <a:gd name="T2" fmla="*/ 753 w 791"/>
              <a:gd name="T3" fmla="*/ 324 h 768"/>
              <a:gd name="T4" fmla="*/ 548 w 791"/>
              <a:gd name="T5" fmla="*/ 722 h 768"/>
              <a:gd name="T6" fmla="*/ 223 w 791"/>
              <a:gd name="T7" fmla="*/ 703 h 768"/>
              <a:gd name="T8" fmla="*/ 91 w 791"/>
              <a:gd name="T9" fmla="*/ 227 h 768"/>
              <a:gd name="T10" fmla="*/ 331 w 791"/>
              <a:gd name="T11" fmla="*/ 44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91" h="768">
                <a:moveTo>
                  <a:pt x="331" y="44"/>
                </a:moveTo>
                <a:cubicBezTo>
                  <a:pt x="518" y="0"/>
                  <a:pt x="718" y="138"/>
                  <a:pt x="753" y="324"/>
                </a:cubicBezTo>
                <a:cubicBezTo>
                  <a:pt x="791" y="484"/>
                  <a:pt x="697" y="657"/>
                  <a:pt x="548" y="722"/>
                </a:cubicBezTo>
                <a:cubicBezTo>
                  <a:pt x="445" y="768"/>
                  <a:pt x="319" y="762"/>
                  <a:pt x="223" y="703"/>
                </a:cubicBezTo>
                <a:cubicBezTo>
                  <a:pt x="61" y="612"/>
                  <a:pt x="0" y="388"/>
                  <a:pt x="91" y="227"/>
                </a:cubicBezTo>
                <a:cubicBezTo>
                  <a:pt x="139" y="135"/>
                  <a:pt x="230" y="67"/>
                  <a:pt x="331" y="44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Freeform 80"/>
          <p:cNvSpPr>
            <a:spLocks/>
          </p:cNvSpPr>
          <p:nvPr/>
        </p:nvSpPr>
        <p:spPr bwMode="auto">
          <a:xfrm>
            <a:off x="2628900" y="1420813"/>
            <a:ext cx="290513" cy="296863"/>
          </a:xfrm>
          <a:custGeom>
            <a:avLst/>
            <a:gdLst>
              <a:gd name="T0" fmla="*/ 306 w 761"/>
              <a:gd name="T1" fmla="*/ 52 h 781"/>
              <a:gd name="T2" fmla="*/ 738 w 761"/>
              <a:gd name="T3" fmla="*/ 355 h 781"/>
              <a:gd name="T4" fmla="*/ 535 w 761"/>
              <a:gd name="T5" fmla="*/ 725 h 781"/>
              <a:gd name="T6" fmla="*/ 168 w 761"/>
              <a:gd name="T7" fmla="*/ 685 h 781"/>
              <a:gd name="T8" fmla="*/ 44 w 761"/>
              <a:gd name="T9" fmla="*/ 299 h 781"/>
              <a:gd name="T10" fmla="*/ 306 w 761"/>
              <a:gd name="T11" fmla="*/ 52 h 7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61" h="781">
                <a:moveTo>
                  <a:pt x="306" y="52"/>
                </a:moveTo>
                <a:cubicBezTo>
                  <a:pt x="503" y="0"/>
                  <a:pt x="716" y="156"/>
                  <a:pt x="738" y="355"/>
                </a:cubicBezTo>
                <a:cubicBezTo>
                  <a:pt x="761" y="506"/>
                  <a:pt x="672" y="661"/>
                  <a:pt x="535" y="725"/>
                </a:cubicBezTo>
                <a:cubicBezTo>
                  <a:pt x="419" y="781"/>
                  <a:pt x="270" y="766"/>
                  <a:pt x="168" y="685"/>
                </a:cubicBezTo>
                <a:cubicBezTo>
                  <a:pt x="51" y="599"/>
                  <a:pt x="0" y="437"/>
                  <a:pt x="44" y="299"/>
                </a:cubicBezTo>
                <a:cubicBezTo>
                  <a:pt x="79" y="177"/>
                  <a:pt x="183" y="80"/>
                  <a:pt x="306" y="52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Freeform 81"/>
          <p:cNvSpPr>
            <a:spLocks/>
          </p:cNvSpPr>
          <p:nvPr/>
        </p:nvSpPr>
        <p:spPr bwMode="auto">
          <a:xfrm>
            <a:off x="5938838" y="1425576"/>
            <a:ext cx="284163" cy="290513"/>
          </a:xfrm>
          <a:custGeom>
            <a:avLst/>
            <a:gdLst>
              <a:gd name="T0" fmla="*/ 328 w 748"/>
              <a:gd name="T1" fmla="*/ 31 h 763"/>
              <a:gd name="T2" fmla="*/ 730 w 748"/>
              <a:gd name="T3" fmla="*/ 354 h 763"/>
              <a:gd name="T4" fmla="*/ 505 w 748"/>
              <a:gd name="T5" fmla="*/ 719 h 763"/>
              <a:gd name="T6" fmla="*/ 166 w 748"/>
              <a:gd name="T7" fmla="*/ 676 h 763"/>
              <a:gd name="T8" fmla="*/ 24 w 748"/>
              <a:gd name="T9" fmla="*/ 329 h 763"/>
              <a:gd name="T10" fmla="*/ 328 w 748"/>
              <a:gd name="T11" fmla="*/ 31 h 7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48" h="763">
                <a:moveTo>
                  <a:pt x="328" y="31"/>
                </a:moveTo>
                <a:cubicBezTo>
                  <a:pt x="522" y="0"/>
                  <a:pt x="716" y="160"/>
                  <a:pt x="730" y="354"/>
                </a:cubicBezTo>
                <a:cubicBezTo>
                  <a:pt x="748" y="508"/>
                  <a:pt x="648" y="663"/>
                  <a:pt x="505" y="719"/>
                </a:cubicBezTo>
                <a:cubicBezTo>
                  <a:pt x="394" y="763"/>
                  <a:pt x="261" y="747"/>
                  <a:pt x="166" y="676"/>
                </a:cubicBezTo>
                <a:cubicBezTo>
                  <a:pt x="58" y="599"/>
                  <a:pt x="0" y="459"/>
                  <a:pt x="24" y="329"/>
                </a:cubicBezTo>
                <a:cubicBezTo>
                  <a:pt x="46" y="177"/>
                  <a:pt x="176" y="51"/>
                  <a:pt x="328" y="31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Freeform 82"/>
          <p:cNvSpPr>
            <a:spLocks/>
          </p:cNvSpPr>
          <p:nvPr/>
        </p:nvSpPr>
        <p:spPr bwMode="auto">
          <a:xfrm>
            <a:off x="6288088" y="1422401"/>
            <a:ext cx="287338" cy="293688"/>
          </a:xfrm>
          <a:custGeom>
            <a:avLst/>
            <a:gdLst>
              <a:gd name="T0" fmla="*/ 288 w 754"/>
              <a:gd name="T1" fmla="*/ 44 h 767"/>
              <a:gd name="T2" fmla="*/ 705 w 754"/>
              <a:gd name="T3" fmla="*/ 298 h 767"/>
              <a:gd name="T4" fmla="*/ 539 w 754"/>
              <a:gd name="T5" fmla="*/ 704 h 767"/>
              <a:gd name="T6" fmla="*/ 187 w 754"/>
              <a:gd name="T7" fmla="*/ 706 h 767"/>
              <a:gd name="T8" fmla="*/ 6 w 754"/>
              <a:gd name="T9" fmla="*/ 386 h 767"/>
              <a:gd name="T10" fmla="*/ 288 w 754"/>
              <a:gd name="T11" fmla="*/ 4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54" h="767">
                <a:moveTo>
                  <a:pt x="288" y="44"/>
                </a:moveTo>
                <a:cubicBezTo>
                  <a:pt x="466" y="0"/>
                  <a:pt x="658" y="124"/>
                  <a:pt x="705" y="298"/>
                </a:cubicBezTo>
                <a:cubicBezTo>
                  <a:pt x="754" y="451"/>
                  <a:pt x="677" y="627"/>
                  <a:pt x="539" y="704"/>
                </a:cubicBezTo>
                <a:cubicBezTo>
                  <a:pt x="433" y="767"/>
                  <a:pt x="294" y="767"/>
                  <a:pt x="187" y="706"/>
                </a:cubicBezTo>
                <a:cubicBezTo>
                  <a:pt x="74" y="643"/>
                  <a:pt x="0" y="515"/>
                  <a:pt x="6" y="386"/>
                </a:cubicBezTo>
                <a:cubicBezTo>
                  <a:pt x="8" y="225"/>
                  <a:pt x="130" y="77"/>
                  <a:pt x="288" y="44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Freeform 83"/>
          <p:cNvSpPr>
            <a:spLocks/>
          </p:cNvSpPr>
          <p:nvPr/>
        </p:nvSpPr>
        <p:spPr bwMode="auto">
          <a:xfrm>
            <a:off x="6632575" y="1422401"/>
            <a:ext cx="287338" cy="292100"/>
          </a:xfrm>
          <a:custGeom>
            <a:avLst/>
            <a:gdLst>
              <a:gd name="T0" fmla="*/ 297 w 753"/>
              <a:gd name="T1" fmla="*/ 46 h 767"/>
              <a:gd name="T2" fmla="*/ 721 w 753"/>
              <a:gd name="T3" fmla="*/ 353 h 767"/>
              <a:gd name="T4" fmla="*/ 380 w 753"/>
              <a:gd name="T5" fmla="*/ 754 h 767"/>
              <a:gd name="T6" fmla="*/ 12 w 753"/>
              <a:gd name="T7" fmla="*/ 414 h 767"/>
              <a:gd name="T8" fmla="*/ 297 w 753"/>
              <a:gd name="T9" fmla="*/ 46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53" h="767">
                <a:moveTo>
                  <a:pt x="297" y="46"/>
                </a:moveTo>
                <a:cubicBezTo>
                  <a:pt x="493" y="0"/>
                  <a:pt x="699" y="156"/>
                  <a:pt x="721" y="353"/>
                </a:cubicBezTo>
                <a:cubicBezTo>
                  <a:pt x="753" y="552"/>
                  <a:pt x="582" y="754"/>
                  <a:pt x="380" y="754"/>
                </a:cubicBezTo>
                <a:cubicBezTo>
                  <a:pt x="191" y="767"/>
                  <a:pt x="14" y="603"/>
                  <a:pt x="12" y="414"/>
                </a:cubicBezTo>
                <a:cubicBezTo>
                  <a:pt x="0" y="243"/>
                  <a:pt x="129" y="78"/>
                  <a:pt x="297" y="46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Freeform 84"/>
          <p:cNvSpPr>
            <a:spLocks/>
          </p:cNvSpPr>
          <p:nvPr/>
        </p:nvSpPr>
        <p:spPr bwMode="auto">
          <a:xfrm>
            <a:off x="8024813" y="1479551"/>
            <a:ext cx="80963" cy="55563"/>
          </a:xfrm>
          <a:custGeom>
            <a:avLst/>
            <a:gdLst>
              <a:gd name="T0" fmla="*/ 103 w 213"/>
              <a:gd name="T1" fmla="*/ 72 h 147"/>
              <a:gd name="T2" fmla="*/ 192 w 213"/>
              <a:gd name="T3" fmla="*/ 0 h 147"/>
              <a:gd name="T4" fmla="*/ 188 w 213"/>
              <a:gd name="T5" fmla="*/ 31 h 147"/>
              <a:gd name="T6" fmla="*/ 213 w 213"/>
              <a:gd name="T7" fmla="*/ 37 h 147"/>
              <a:gd name="T8" fmla="*/ 177 w 213"/>
              <a:gd name="T9" fmla="*/ 34 h 147"/>
              <a:gd name="T10" fmla="*/ 147 w 213"/>
              <a:gd name="T11" fmla="*/ 35 h 147"/>
              <a:gd name="T12" fmla="*/ 146 w 213"/>
              <a:gd name="T13" fmla="*/ 74 h 147"/>
              <a:gd name="T14" fmla="*/ 111 w 213"/>
              <a:gd name="T15" fmla="*/ 78 h 147"/>
              <a:gd name="T16" fmla="*/ 21 w 213"/>
              <a:gd name="T17" fmla="*/ 147 h 147"/>
              <a:gd name="T18" fmla="*/ 32 w 213"/>
              <a:gd name="T19" fmla="*/ 116 h 147"/>
              <a:gd name="T20" fmla="*/ 0 w 213"/>
              <a:gd name="T21" fmla="*/ 119 h 147"/>
              <a:gd name="T22" fmla="*/ 21 w 213"/>
              <a:gd name="T23" fmla="*/ 105 h 147"/>
              <a:gd name="T24" fmla="*/ 67 w 213"/>
              <a:gd name="T25" fmla="*/ 119 h 147"/>
              <a:gd name="T26" fmla="*/ 67 w 213"/>
              <a:gd name="T27" fmla="*/ 78 h 147"/>
              <a:gd name="T28" fmla="*/ 103 w 213"/>
              <a:gd name="T29" fmla="*/ 72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13" h="147">
                <a:moveTo>
                  <a:pt x="103" y="72"/>
                </a:moveTo>
                <a:cubicBezTo>
                  <a:pt x="117" y="35"/>
                  <a:pt x="162" y="23"/>
                  <a:pt x="192" y="0"/>
                </a:cubicBezTo>
                <a:cubicBezTo>
                  <a:pt x="191" y="8"/>
                  <a:pt x="189" y="23"/>
                  <a:pt x="188" y="31"/>
                </a:cubicBezTo>
                <a:cubicBezTo>
                  <a:pt x="194" y="32"/>
                  <a:pt x="207" y="35"/>
                  <a:pt x="213" y="37"/>
                </a:cubicBezTo>
                <a:cubicBezTo>
                  <a:pt x="200" y="39"/>
                  <a:pt x="187" y="47"/>
                  <a:pt x="177" y="34"/>
                </a:cubicBezTo>
                <a:cubicBezTo>
                  <a:pt x="169" y="35"/>
                  <a:pt x="155" y="35"/>
                  <a:pt x="147" y="35"/>
                </a:cubicBezTo>
                <a:cubicBezTo>
                  <a:pt x="147" y="45"/>
                  <a:pt x="147" y="64"/>
                  <a:pt x="146" y="74"/>
                </a:cubicBezTo>
                <a:cubicBezTo>
                  <a:pt x="134" y="75"/>
                  <a:pt x="122" y="76"/>
                  <a:pt x="111" y="78"/>
                </a:cubicBezTo>
                <a:cubicBezTo>
                  <a:pt x="100" y="118"/>
                  <a:pt x="51" y="126"/>
                  <a:pt x="21" y="147"/>
                </a:cubicBezTo>
                <a:lnTo>
                  <a:pt x="32" y="116"/>
                </a:lnTo>
                <a:cubicBezTo>
                  <a:pt x="24" y="117"/>
                  <a:pt x="8" y="118"/>
                  <a:pt x="0" y="119"/>
                </a:cubicBezTo>
                <a:cubicBezTo>
                  <a:pt x="6" y="114"/>
                  <a:pt x="14" y="110"/>
                  <a:pt x="21" y="105"/>
                </a:cubicBezTo>
                <a:cubicBezTo>
                  <a:pt x="36" y="110"/>
                  <a:pt x="52" y="115"/>
                  <a:pt x="67" y="119"/>
                </a:cubicBezTo>
                <a:lnTo>
                  <a:pt x="67" y="78"/>
                </a:lnTo>
                <a:cubicBezTo>
                  <a:pt x="76" y="76"/>
                  <a:pt x="94" y="73"/>
                  <a:pt x="103" y="72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Freeform 85"/>
          <p:cNvSpPr>
            <a:spLocks/>
          </p:cNvSpPr>
          <p:nvPr/>
        </p:nvSpPr>
        <p:spPr bwMode="auto">
          <a:xfrm>
            <a:off x="992188" y="1493838"/>
            <a:ext cx="141288" cy="84138"/>
          </a:xfrm>
          <a:custGeom>
            <a:avLst/>
            <a:gdLst>
              <a:gd name="T0" fmla="*/ 4 w 367"/>
              <a:gd name="T1" fmla="*/ 0 h 221"/>
              <a:gd name="T2" fmla="*/ 89 w 367"/>
              <a:gd name="T3" fmla="*/ 80 h 221"/>
              <a:gd name="T4" fmla="*/ 126 w 367"/>
              <a:gd name="T5" fmla="*/ 78 h 221"/>
              <a:gd name="T6" fmla="*/ 144 w 367"/>
              <a:gd name="T7" fmla="*/ 122 h 221"/>
              <a:gd name="T8" fmla="*/ 176 w 367"/>
              <a:gd name="T9" fmla="*/ 99 h 221"/>
              <a:gd name="T10" fmla="*/ 254 w 367"/>
              <a:gd name="T11" fmla="*/ 159 h 221"/>
              <a:gd name="T12" fmla="*/ 289 w 367"/>
              <a:gd name="T13" fmla="*/ 158 h 221"/>
              <a:gd name="T14" fmla="*/ 286 w 367"/>
              <a:gd name="T15" fmla="*/ 196 h 221"/>
              <a:gd name="T16" fmla="*/ 328 w 367"/>
              <a:gd name="T17" fmla="*/ 199 h 221"/>
              <a:gd name="T18" fmla="*/ 326 w 367"/>
              <a:gd name="T19" fmla="*/ 177 h 221"/>
              <a:gd name="T20" fmla="*/ 367 w 367"/>
              <a:gd name="T21" fmla="*/ 195 h 221"/>
              <a:gd name="T22" fmla="*/ 324 w 367"/>
              <a:gd name="T23" fmla="*/ 221 h 221"/>
              <a:gd name="T24" fmla="*/ 244 w 367"/>
              <a:gd name="T25" fmla="*/ 160 h 221"/>
              <a:gd name="T26" fmla="*/ 204 w 367"/>
              <a:gd name="T27" fmla="*/ 156 h 221"/>
              <a:gd name="T28" fmla="*/ 205 w 367"/>
              <a:gd name="T29" fmla="*/ 121 h 221"/>
              <a:gd name="T30" fmla="*/ 161 w 367"/>
              <a:gd name="T31" fmla="*/ 117 h 221"/>
              <a:gd name="T32" fmla="*/ 168 w 367"/>
              <a:gd name="T33" fmla="*/ 140 h 221"/>
              <a:gd name="T34" fmla="*/ 116 w 367"/>
              <a:gd name="T35" fmla="*/ 116 h 221"/>
              <a:gd name="T36" fmla="*/ 48 w 367"/>
              <a:gd name="T37" fmla="*/ 69 h 221"/>
              <a:gd name="T38" fmla="*/ 46 w 367"/>
              <a:gd name="T39" fmla="*/ 34 h 221"/>
              <a:gd name="T40" fmla="*/ 0 w 367"/>
              <a:gd name="T41" fmla="*/ 44 h 221"/>
              <a:gd name="T42" fmla="*/ 4 w 367"/>
              <a:gd name="T43" fmla="*/ 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7" h="221">
                <a:moveTo>
                  <a:pt x="4" y="0"/>
                </a:moveTo>
                <a:cubicBezTo>
                  <a:pt x="31" y="27"/>
                  <a:pt x="90" y="33"/>
                  <a:pt x="89" y="80"/>
                </a:cubicBezTo>
                <a:cubicBezTo>
                  <a:pt x="98" y="79"/>
                  <a:pt x="117" y="78"/>
                  <a:pt x="126" y="78"/>
                </a:cubicBezTo>
                <a:cubicBezTo>
                  <a:pt x="120" y="96"/>
                  <a:pt x="134" y="109"/>
                  <a:pt x="144" y="122"/>
                </a:cubicBezTo>
                <a:cubicBezTo>
                  <a:pt x="152" y="116"/>
                  <a:pt x="168" y="105"/>
                  <a:pt x="176" y="99"/>
                </a:cubicBezTo>
                <a:cubicBezTo>
                  <a:pt x="202" y="119"/>
                  <a:pt x="241" y="125"/>
                  <a:pt x="254" y="159"/>
                </a:cubicBezTo>
                <a:cubicBezTo>
                  <a:pt x="262" y="159"/>
                  <a:pt x="280" y="158"/>
                  <a:pt x="289" y="158"/>
                </a:cubicBezTo>
                <a:cubicBezTo>
                  <a:pt x="288" y="168"/>
                  <a:pt x="287" y="186"/>
                  <a:pt x="286" y="196"/>
                </a:cubicBezTo>
                <a:cubicBezTo>
                  <a:pt x="297" y="197"/>
                  <a:pt x="317" y="198"/>
                  <a:pt x="328" y="199"/>
                </a:cubicBezTo>
                <a:lnTo>
                  <a:pt x="326" y="177"/>
                </a:lnTo>
                <a:cubicBezTo>
                  <a:pt x="339" y="183"/>
                  <a:pt x="353" y="190"/>
                  <a:pt x="367" y="195"/>
                </a:cubicBezTo>
                <a:cubicBezTo>
                  <a:pt x="345" y="194"/>
                  <a:pt x="330" y="202"/>
                  <a:pt x="324" y="221"/>
                </a:cubicBezTo>
                <a:cubicBezTo>
                  <a:pt x="298" y="200"/>
                  <a:pt x="250" y="198"/>
                  <a:pt x="244" y="160"/>
                </a:cubicBezTo>
                <a:cubicBezTo>
                  <a:pt x="231" y="159"/>
                  <a:pt x="217" y="157"/>
                  <a:pt x="204" y="156"/>
                </a:cubicBezTo>
                <a:cubicBezTo>
                  <a:pt x="205" y="147"/>
                  <a:pt x="205" y="130"/>
                  <a:pt x="205" y="121"/>
                </a:cubicBezTo>
                <a:cubicBezTo>
                  <a:pt x="194" y="120"/>
                  <a:pt x="172" y="118"/>
                  <a:pt x="161" y="117"/>
                </a:cubicBezTo>
                <a:lnTo>
                  <a:pt x="168" y="140"/>
                </a:lnTo>
                <a:cubicBezTo>
                  <a:pt x="151" y="132"/>
                  <a:pt x="133" y="124"/>
                  <a:pt x="116" y="116"/>
                </a:cubicBezTo>
                <a:cubicBezTo>
                  <a:pt x="96" y="96"/>
                  <a:pt x="74" y="79"/>
                  <a:pt x="48" y="69"/>
                </a:cubicBezTo>
                <a:cubicBezTo>
                  <a:pt x="48" y="60"/>
                  <a:pt x="47" y="43"/>
                  <a:pt x="46" y="34"/>
                </a:cubicBezTo>
                <a:cubicBezTo>
                  <a:pt x="31" y="37"/>
                  <a:pt x="16" y="41"/>
                  <a:pt x="0" y="44"/>
                </a:cubicBezTo>
                <a:cubicBezTo>
                  <a:pt x="2" y="30"/>
                  <a:pt x="3" y="15"/>
                  <a:pt x="4" y="0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Freeform 86"/>
          <p:cNvSpPr>
            <a:spLocks/>
          </p:cNvSpPr>
          <p:nvPr/>
        </p:nvSpPr>
        <p:spPr bwMode="auto">
          <a:xfrm>
            <a:off x="7796213" y="1527176"/>
            <a:ext cx="233363" cy="114300"/>
          </a:xfrm>
          <a:custGeom>
            <a:avLst/>
            <a:gdLst>
              <a:gd name="T0" fmla="*/ 506 w 612"/>
              <a:gd name="T1" fmla="*/ 72 h 300"/>
              <a:gd name="T2" fmla="*/ 581 w 612"/>
              <a:gd name="T3" fmla="*/ 0 h 300"/>
              <a:gd name="T4" fmla="*/ 612 w 612"/>
              <a:gd name="T5" fmla="*/ 34 h 300"/>
              <a:gd name="T6" fmla="*/ 546 w 612"/>
              <a:gd name="T7" fmla="*/ 28 h 300"/>
              <a:gd name="T8" fmla="*/ 516 w 612"/>
              <a:gd name="T9" fmla="*/ 73 h 300"/>
              <a:gd name="T10" fmla="*/ 434 w 612"/>
              <a:gd name="T11" fmla="*/ 120 h 300"/>
              <a:gd name="T12" fmla="*/ 384 w 612"/>
              <a:gd name="T13" fmla="*/ 106 h 300"/>
              <a:gd name="T14" fmla="*/ 386 w 612"/>
              <a:gd name="T15" fmla="*/ 142 h 300"/>
              <a:gd name="T16" fmla="*/ 307 w 612"/>
              <a:gd name="T17" fmla="*/ 183 h 300"/>
              <a:gd name="T18" fmla="*/ 301 w 612"/>
              <a:gd name="T19" fmla="*/ 149 h 300"/>
              <a:gd name="T20" fmla="*/ 260 w 612"/>
              <a:gd name="T21" fmla="*/ 176 h 300"/>
              <a:gd name="T22" fmla="*/ 286 w 612"/>
              <a:gd name="T23" fmla="*/ 195 h 300"/>
              <a:gd name="T24" fmla="*/ 226 w 612"/>
              <a:gd name="T25" fmla="*/ 190 h 300"/>
              <a:gd name="T26" fmla="*/ 142 w 612"/>
              <a:gd name="T27" fmla="*/ 252 h 300"/>
              <a:gd name="T28" fmla="*/ 146 w 612"/>
              <a:gd name="T29" fmla="*/ 231 h 300"/>
              <a:gd name="T30" fmla="*/ 103 w 612"/>
              <a:gd name="T31" fmla="*/ 232 h 300"/>
              <a:gd name="T32" fmla="*/ 105 w 612"/>
              <a:gd name="T33" fmla="*/ 266 h 300"/>
              <a:gd name="T34" fmla="*/ 69 w 612"/>
              <a:gd name="T35" fmla="*/ 273 h 300"/>
              <a:gd name="T36" fmla="*/ 25 w 612"/>
              <a:gd name="T37" fmla="*/ 300 h 300"/>
              <a:gd name="T38" fmla="*/ 0 w 612"/>
              <a:gd name="T39" fmla="*/ 261 h 300"/>
              <a:gd name="T40" fmla="*/ 57 w 612"/>
              <a:gd name="T41" fmla="*/ 273 h 300"/>
              <a:gd name="T42" fmla="*/ 142 w 612"/>
              <a:gd name="T43" fmla="*/ 208 h 300"/>
              <a:gd name="T44" fmla="*/ 147 w 612"/>
              <a:gd name="T45" fmla="*/ 229 h 300"/>
              <a:gd name="T46" fmla="*/ 184 w 612"/>
              <a:gd name="T47" fmla="*/ 230 h 300"/>
              <a:gd name="T48" fmla="*/ 183 w 612"/>
              <a:gd name="T49" fmla="*/ 192 h 300"/>
              <a:gd name="T50" fmla="*/ 216 w 612"/>
              <a:gd name="T51" fmla="*/ 191 h 300"/>
              <a:gd name="T52" fmla="*/ 343 w 612"/>
              <a:gd name="T53" fmla="*/ 152 h 300"/>
              <a:gd name="T54" fmla="*/ 424 w 612"/>
              <a:gd name="T55" fmla="*/ 84 h 300"/>
              <a:gd name="T56" fmla="*/ 433 w 612"/>
              <a:gd name="T57" fmla="*/ 112 h 300"/>
              <a:gd name="T58" fmla="*/ 453 w 612"/>
              <a:gd name="T59" fmla="*/ 64 h 300"/>
              <a:gd name="T60" fmla="*/ 506 w 612"/>
              <a:gd name="T61" fmla="*/ 72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12" h="300">
                <a:moveTo>
                  <a:pt x="506" y="72"/>
                </a:moveTo>
                <a:cubicBezTo>
                  <a:pt x="498" y="27"/>
                  <a:pt x="556" y="24"/>
                  <a:pt x="581" y="0"/>
                </a:cubicBezTo>
                <a:cubicBezTo>
                  <a:pt x="588" y="14"/>
                  <a:pt x="598" y="26"/>
                  <a:pt x="612" y="34"/>
                </a:cubicBezTo>
                <a:cubicBezTo>
                  <a:pt x="590" y="32"/>
                  <a:pt x="567" y="30"/>
                  <a:pt x="546" y="28"/>
                </a:cubicBezTo>
                <a:cubicBezTo>
                  <a:pt x="555" y="55"/>
                  <a:pt x="540" y="69"/>
                  <a:pt x="516" y="73"/>
                </a:cubicBezTo>
                <a:cubicBezTo>
                  <a:pt x="491" y="94"/>
                  <a:pt x="462" y="107"/>
                  <a:pt x="434" y="120"/>
                </a:cubicBezTo>
                <a:cubicBezTo>
                  <a:pt x="417" y="115"/>
                  <a:pt x="400" y="110"/>
                  <a:pt x="384" y="106"/>
                </a:cubicBezTo>
                <a:cubicBezTo>
                  <a:pt x="384" y="115"/>
                  <a:pt x="385" y="133"/>
                  <a:pt x="386" y="142"/>
                </a:cubicBezTo>
                <a:cubicBezTo>
                  <a:pt x="357" y="150"/>
                  <a:pt x="332" y="166"/>
                  <a:pt x="307" y="183"/>
                </a:cubicBezTo>
                <a:cubicBezTo>
                  <a:pt x="306" y="174"/>
                  <a:pt x="302" y="158"/>
                  <a:pt x="301" y="149"/>
                </a:cubicBezTo>
                <a:cubicBezTo>
                  <a:pt x="287" y="158"/>
                  <a:pt x="273" y="166"/>
                  <a:pt x="260" y="176"/>
                </a:cubicBezTo>
                <a:cubicBezTo>
                  <a:pt x="266" y="180"/>
                  <a:pt x="279" y="190"/>
                  <a:pt x="286" y="195"/>
                </a:cubicBezTo>
                <a:cubicBezTo>
                  <a:pt x="266" y="193"/>
                  <a:pt x="246" y="191"/>
                  <a:pt x="226" y="190"/>
                </a:cubicBezTo>
                <a:cubicBezTo>
                  <a:pt x="226" y="234"/>
                  <a:pt x="170" y="232"/>
                  <a:pt x="142" y="252"/>
                </a:cubicBezTo>
                <a:lnTo>
                  <a:pt x="146" y="231"/>
                </a:lnTo>
                <a:cubicBezTo>
                  <a:pt x="135" y="231"/>
                  <a:pt x="114" y="232"/>
                  <a:pt x="103" y="232"/>
                </a:cubicBezTo>
                <a:cubicBezTo>
                  <a:pt x="103" y="241"/>
                  <a:pt x="104" y="257"/>
                  <a:pt x="105" y="266"/>
                </a:cubicBezTo>
                <a:cubicBezTo>
                  <a:pt x="93" y="268"/>
                  <a:pt x="81" y="270"/>
                  <a:pt x="69" y="273"/>
                </a:cubicBezTo>
                <a:cubicBezTo>
                  <a:pt x="55" y="283"/>
                  <a:pt x="40" y="292"/>
                  <a:pt x="25" y="300"/>
                </a:cubicBezTo>
                <a:cubicBezTo>
                  <a:pt x="21" y="284"/>
                  <a:pt x="13" y="272"/>
                  <a:pt x="0" y="261"/>
                </a:cubicBezTo>
                <a:cubicBezTo>
                  <a:pt x="19" y="266"/>
                  <a:pt x="38" y="269"/>
                  <a:pt x="57" y="273"/>
                </a:cubicBezTo>
                <a:cubicBezTo>
                  <a:pt x="59" y="227"/>
                  <a:pt x="113" y="229"/>
                  <a:pt x="142" y="208"/>
                </a:cubicBezTo>
                <a:cubicBezTo>
                  <a:pt x="143" y="213"/>
                  <a:pt x="146" y="224"/>
                  <a:pt x="147" y="229"/>
                </a:cubicBezTo>
                <a:cubicBezTo>
                  <a:pt x="156" y="229"/>
                  <a:pt x="175" y="230"/>
                  <a:pt x="184" y="230"/>
                </a:cubicBezTo>
                <a:cubicBezTo>
                  <a:pt x="184" y="221"/>
                  <a:pt x="183" y="202"/>
                  <a:pt x="183" y="192"/>
                </a:cubicBezTo>
                <a:cubicBezTo>
                  <a:pt x="191" y="192"/>
                  <a:pt x="207" y="191"/>
                  <a:pt x="216" y="191"/>
                </a:cubicBezTo>
                <a:cubicBezTo>
                  <a:pt x="246" y="157"/>
                  <a:pt x="297" y="135"/>
                  <a:pt x="343" y="152"/>
                </a:cubicBezTo>
                <a:cubicBezTo>
                  <a:pt x="338" y="106"/>
                  <a:pt x="395" y="103"/>
                  <a:pt x="424" y="84"/>
                </a:cubicBezTo>
                <a:cubicBezTo>
                  <a:pt x="426" y="91"/>
                  <a:pt x="431" y="105"/>
                  <a:pt x="433" y="112"/>
                </a:cubicBezTo>
                <a:cubicBezTo>
                  <a:pt x="466" y="115"/>
                  <a:pt x="478" y="84"/>
                  <a:pt x="453" y="64"/>
                </a:cubicBezTo>
                <a:cubicBezTo>
                  <a:pt x="470" y="67"/>
                  <a:pt x="488" y="70"/>
                  <a:pt x="506" y="72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Freeform 87"/>
          <p:cNvSpPr>
            <a:spLocks/>
          </p:cNvSpPr>
          <p:nvPr/>
        </p:nvSpPr>
        <p:spPr bwMode="auto">
          <a:xfrm>
            <a:off x="1128713" y="1568451"/>
            <a:ext cx="36513" cy="31750"/>
          </a:xfrm>
          <a:custGeom>
            <a:avLst/>
            <a:gdLst>
              <a:gd name="T0" fmla="*/ 7 w 94"/>
              <a:gd name="T1" fmla="*/ 0 h 81"/>
              <a:gd name="T2" fmla="*/ 58 w 94"/>
              <a:gd name="T3" fmla="*/ 42 h 81"/>
              <a:gd name="T4" fmla="*/ 94 w 94"/>
              <a:gd name="T5" fmla="*/ 44 h 81"/>
              <a:gd name="T6" fmla="*/ 92 w 94"/>
              <a:gd name="T7" fmla="*/ 81 h 81"/>
              <a:gd name="T8" fmla="*/ 49 w 94"/>
              <a:gd name="T9" fmla="*/ 48 h 81"/>
              <a:gd name="T10" fmla="*/ 7 w 94"/>
              <a:gd name="T11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4" h="81">
                <a:moveTo>
                  <a:pt x="7" y="0"/>
                </a:moveTo>
                <a:cubicBezTo>
                  <a:pt x="27" y="9"/>
                  <a:pt x="53" y="16"/>
                  <a:pt x="58" y="42"/>
                </a:cubicBezTo>
                <a:cubicBezTo>
                  <a:pt x="70" y="43"/>
                  <a:pt x="82" y="43"/>
                  <a:pt x="94" y="44"/>
                </a:cubicBezTo>
                <a:cubicBezTo>
                  <a:pt x="94" y="53"/>
                  <a:pt x="93" y="72"/>
                  <a:pt x="92" y="81"/>
                </a:cubicBezTo>
                <a:cubicBezTo>
                  <a:pt x="77" y="72"/>
                  <a:pt x="54" y="68"/>
                  <a:pt x="49" y="48"/>
                </a:cubicBezTo>
                <a:cubicBezTo>
                  <a:pt x="19" y="47"/>
                  <a:pt x="0" y="32"/>
                  <a:pt x="7" y="0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Freeform 88"/>
          <p:cNvSpPr>
            <a:spLocks/>
          </p:cNvSpPr>
          <p:nvPr/>
        </p:nvSpPr>
        <p:spPr bwMode="auto">
          <a:xfrm>
            <a:off x="1166813" y="1589088"/>
            <a:ext cx="150813" cy="71438"/>
          </a:xfrm>
          <a:custGeom>
            <a:avLst/>
            <a:gdLst>
              <a:gd name="T0" fmla="*/ 34 w 398"/>
              <a:gd name="T1" fmla="*/ 0 h 190"/>
              <a:gd name="T2" fmla="*/ 81 w 398"/>
              <a:gd name="T3" fmla="*/ 27 h 190"/>
              <a:gd name="T4" fmla="*/ 118 w 398"/>
              <a:gd name="T5" fmla="*/ 68 h 190"/>
              <a:gd name="T6" fmla="*/ 160 w 398"/>
              <a:gd name="T7" fmla="*/ 72 h 190"/>
              <a:gd name="T8" fmla="*/ 155 w 398"/>
              <a:gd name="T9" fmla="*/ 53 h 190"/>
              <a:gd name="T10" fmla="*/ 237 w 398"/>
              <a:gd name="T11" fmla="*/ 112 h 190"/>
              <a:gd name="T12" fmla="*/ 283 w 398"/>
              <a:gd name="T13" fmla="*/ 105 h 190"/>
              <a:gd name="T14" fmla="*/ 279 w 398"/>
              <a:gd name="T15" fmla="*/ 143 h 190"/>
              <a:gd name="T16" fmla="*/ 321 w 398"/>
              <a:gd name="T17" fmla="*/ 150 h 190"/>
              <a:gd name="T18" fmla="*/ 312 w 398"/>
              <a:gd name="T19" fmla="*/ 118 h 190"/>
              <a:gd name="T20" fmla="*/ 398 w 398"/>
              <a:gd name="T21" fmla="*/ 153 h 190"/>
              <a:gd name="T22" fmla="*/ 397 w 398"/>
              <a:gd name="T23" fmla="*/ 190 h 190"/>
              <a:gd name="T24" fmla="*/ 354 w 398"/>
              <a:gd name="T25" fmla="*/ 149 h 190"/>
              <a:gd name="T26" fmla="*/ 227 w 398"/>
              <a:gd name="T27" fmla="*/ 110 h 190"/>
              <a:gd name="T28" fmla="*/ 197 w 398"/>
              <a:gd name="T29" fmla="*/ 110 h 190"/>
              <a:gd name="T30" fmla="*/ 152 w 398"/>
              <a:gd name="T31" fmla="*/ 96 h 190"/>
              <a:gd name="T32" fmla="*/ 67 w 398"/>
              <a:gd name="T33" fmla="*/ 30 h 190"/>
              <a:gd name="T34" fmla="*/ 0 w 398"/>
              <a:gd name="T35" fmla="*/ 34 h 190"/>
              <a:gd name="T36" fmla="*/ 33 w 398"/>
              <a:gd name="T37" fmla="*/ 23 h 190"/>
              <a:gd name="T38" fmla="*/ 34 w 398"/>
              <a:gd name="T39" fmla="*/ 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98" h="190">
                <a:moveTo>
                  <a:pt x="34" y="0"/>
                </a:moveTo>
                <a:cubicBezTo>
                  <a:pt x="49" y="9"/>
                  <a:pt x="65" y="18"/>
                  <a:pt x="81" y="27"/>
                </a:cubicBezTo>
                <a:cubicBezTo>
                  <a:pt x="103" y="32"/>
                  <a:pt x="124" y="40"/>
                  <a:pt x="118" y="68"/>
                </a:cubicBezTo>
                <a:cubicBezTo>
                  <a:pt x="128" y="69"/>
                  <a:pt x="149" y="71"/>
                  <a:pt x="160" y="72"/>
                </a:cubicBezTo>
                <a:lnTo>
                  <a:pt x="155" y="53"/>
                </a:lnTo>
                <a:cubicBezTo>
                  <a:pt x="182" y="70"/>
                  <a:pt x="238" y="69"/>
                  <a:pt x="237" y="112"/>
                </a:cubicBezTo>
                <a:cubicBezTo>
                  <a:pt x="253" y="110"/>
                  <a:pt x="268" y="107"/>
                  <a:pt x="283" y="105"/>
                </a:cubicBezTo>
                <a:cubicBezTo>
                  <a:pt x="282" y="115"/>
                  <a:pt x="280" y="133"/>
                  <a:pt x="279" y="143"/>
                </a:cubicBezTo>
                <a:cubicBezTo>
                  <a:pt x="289" y="145"/>
                  <a:pt x="310" y="148"/>
                  <a:pt x="321" y="150"/>
                </a:cubicBezTo>
                <a:lnTo>
                  <a:pt x="312" y="118"/>
                </a:lnTo>
                <a:cubicBezTo>
                  <a:pt x="343" y="124"/>
                  <a:pt x="364" y="153"/>
                  <a:pt x="398" y="153"/>
                </a:cubicBezTo>
                <a:cubicBezTo>
                  <a:pt x="398" y="163"/>
                  <a:pt x="397" y="181"/>
                  <a:pt x="397" y="190"/>
                </a:cubicBezTo>
                <a:cubicBezTo>
                  <a:pt x="378" y="181"/>
                  <a:pt x="351" y="176"/>
                  <a:pt x="354" y="149"/>
                </a:cubicBezTo>
                <a:cubicBezTo>
                  <a:pt x="310" y="161"/>
                  <a:pt x="255" y="147"/>
                  <a:pt x="227" y="110"/>
                </a:cubicBezTo>
                <a:cubicBezTo>
                  <a:pt x="220" y="110"/>
                  <a:pt x="205" y="110"/>
                  <a:pt x="197" y="110"/>
                </a:cubicBezTo>
                <a:cubicBezTo>
                  <a:pt x="202" y="78"/>
                  <a:pt x="159" y="48"/>
                  <a:pt x="152" y="96"/>
                </a:cubicBezTo>
                <a:cubicBezTo>
                  <a:pt x="122" y="76"/>
                  <a:pt x="73" y="73"/>
                  <a:pt x="67" y="30"/>
                </a:cubicBezTo>
                <a:cubicBezTo>
                  <a:pt x="45" y="31"/>
                  <a:pt x="22" y="34"/>
                  <a:pt x="0" y="34"/>
                </a:cubicBezTo>
                <a:lnTo>
                  <a:pt x="33" y="23"/>
                </a:lnTo>
                <a:cubicBezTo>
                  <a:pt x="33" y="17"/>
                  <a:pt x="34" y="6"/>
                  <a:pt x="34" y="0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Freeform 89"/>
          <p:cNvSpPr>
            <a:spLocks noEditPoints="1"/>
          </p:cNvSpPr>
          <p:nvPr/>
        </p:nvSpPr>
        <p:spPr bwMode="auto">
          <a:xfrm>
            <a:off x="7713663" y="1631951"/>
            <a:ext cx="87313" cy="293688"/>
          </a:xfrm>
          <a:custGeom>
            <a:avLst/>
            <a:gdLst>
              <a:gd name="T0" fmla="*/ 156 w 228"/>
              <a:gd name="T1" fmla="*/ 35 h 769"/>
              <a:gd name="T2" fmla="*/ 202 w 228"/>
              <a:gd name="T3" fmla="*/ 0 h 769"/>
              <a:gd name="T4" fmla="*/ 196 w 228"/>
              <a:gd name="T5" fmla="*/ 30 h 769"/>
              <a:gd name="T6" fmla="*/ 228 w 228"/>
              <a:gd name="T7" fmla="*/ 48 h 769"/>
              <a:gd name="T8" fmla="*/ 199 w 228"/>
              <a:gd name="T9" fmla="*/ 60 h 769"/>
              <a:gd name="T10" fmla="*/ 160 w 228"/>
              <a:gd name="T11" fmla="*/ 119 h 769"/>
              <a:gd name="T12" fmla="*/ 159 w 228"/>
              <a:gd name="T13" fmla="*/ 158 h 769"/>
              <a:gd name="T14" fmla="*/ 188 w 228"/>
              <a:gd name="T15" fmla="*/ 156 h 769"/>
              <a:gd name="T16" fmla="*/ 160 w 228"/>
              <a:gd name="T17" fmla="*/ 211 h 769"/>
              <a:gd name="T18" fmla="*/ 164 w 228"/>
              <a:gd name="T19" fmla="*/ 275 h 769"/>
              <a:gd name="T20" fmla="*/ 122 w 228"/>
              <a:gd name="T21" fmla="*/ 241 h 769"/>
              <a:gd name="T22" fmla="*/ 120 w 228"/>
              <a:gd name="T23" fmla="*/ 279 h 769"/>
              <a:gd name="T24" fmla="*/ 156 w 228"/>
              <a:gd name="T25" fmla="*/ 280 h 769"/>
              <a:gd name="T26" fmla="*/ 146 w 228"/>
              <a:gd name="T27" fmla="*/ 319 h 769"/>
              <a:gd name="T28" fmla="*/ 117 w 228"/>
              <a:gd name="T29" fmla="*/ 318 h 769"/>
              <a:gd name="T30" fmla="*/ 138 w 228"/>
              <a:gd name="T31" fmla="*/ 364 h 769"/>
              <a:gd name="T32" fmla="*/ 118 w 228"/>
              <a:gd name="T33" fmla="*/ 407 h 769"/>
              <a:gd name="T34" fmla="*/ 114 w 228"/>
              <a:gd name="T35" fmla="*/ 440 h 769"/>
              <a:gd name="T36" fmla="*/ 82 w 228"/>
              <a:gd name="T37" fmla="*/ 443 h 769"/>
              <a:gd name="T38" fmla="*/ 80 w 228"/>
              <a:gd name="T39" fmla="*/ 479 h 769"/>
              <a:gd name="T40" fmla="*/ 111 w 228"/>
              <a:gd name="T41" fmla="*/ 482 h 769"/>
              <a:gd name="T42" fmla="*/ 80 w 228"/>
              <a:gd name="T43" fmla="*/ 530 h 769"/>
              <a:gd name="T44" fmla="*/ 65 w 228"/>
              <a:gd name="T45" fmla="*/ 640 h 769"/>
              <a:gd name="T46" fmla="*/ 38 w 228"/>
              <a:gd name="T47" fmla="*/ 644 h 769"/>
              <a:gd name="T48" fmla="*/ 39 w 228"/>
              <a:gd name="T49" fmla="*/ 679 h 769"/>
              <a:gd name="T50" fmla="*/ 63 w 228"/>
              <a:gd name="T51" fmla="*/ 684 h 769"/>
              <a:gd name="T52" fmla="*/ 38 w 228"/>
              <a:gd name="T53" fmla="*/ 731 h 769"/>
              <a:gd name="T54" fmla="*/ 40 w 228"/>
              <a:gd name="T55" fmla="*/ 769 h 769"/>
              <a:gd name="T56" fmla="*/ 0 w 228"/>
              <a:gd name="T57" fmla="*/ 764 h 769"/>
              <a:gd name="T58" fmla="*/ 38 w 228"/>
              <a:gd name="T59" fmla="*/ 719 h 769"/>
              <a:gd name="T60" fmla="*/ 38 w 228"/>
              <a:gd name="T61" fmla="*/ 680 h 769"/>
              <a:gd name="T62" fmla="*/ 14 w 228"/>
              <a:gd name="T63" fmla="*/ 683 h 769"/>
              <a:gd name="T64" fmla="*/ 37 w 228"/>
              <a:gd name="T65" fmla="*/ 634 h 769"/>
              <a:gd name="T66" fmla="*/ 35 w 228"/>
              <a:gd name="T67" fmla="*/ 573 h 769"/>
              <a:gd name="T68" fmla="*/ 53 w 228"/>
              <a:gd name="T69" fmla="*/ 609 h 769"/>
              <a:gd name="T70" fmla="*/ 78 w 228"/>
              <a:gd name="T71" fmla="*/ 559 h 769"/>
              <a:gd name="T72" fmla="*/ 42 w 228"/>
              <a:gd name="T73" fmla="*/ 559 h 769"/>
              <a:gd name="T74" fmla="*/ 80 w 228"/>
              <a:gd name="T75" fmla="*/ 516 h 769"/>
              <a:gd name="T76" fmla="*/ 84 w 228"/>
              <a:gd name="T77" fmla="*/ 399 h 769"/>
              <a:gd name="T78" fmla="*/ 122 w 228"/>
              <a:gd name="T79" fmla="*/ 358 h 769"/>
              <a:gd name="T80" fmla="*/ 90 w 228"/>
              <a:gd name="T81" fmla="*/ 359 h 769"/>
              <a:gd name="T82" fmla="*/ 120 w 228"/>
              <a:gd name="T83" fmla="*/ 301 h 769"/>
              <a:gd name="T84" fmla="*/ 131 w 228"/>
              <a:gd name="T85" fmla="*/ 200 h 769"/>
              <a:gd name="T86" fmla="*/ 160 w 228"/>
              <a:gd name="T87" fmla="*/ 194 h 769"/>
              <a:gd name="T88" fmla="*/ 158 w 228"/>
              <a:gd name="T89" fmla="*/ 165 h 769"/>
              <a:gd name="T90" fmla="*/ 81 w 228"/>
              <a:gd name="T91" fmla="*/ 97 h 769"/>
              <a:gd name="T92" fmla="*/ 84 w 228"/>
              <a:gd name="T93" fmla="*/ 69 h 769"/>
              <a:gd name="T94" fmla="*/ 121 w 228"/>
              <a:gd name="T95" fmla="*/ 117 h 769"/>
              <a:gd name="T96" fmla="*/ 159 w 228"/>
              <a:gd name="T97" fmla="*/ 117 h 769"/>
              <a:gd name="T98" fmla="*/ 161 w 228"/>
              <a:gd name="T99" fmla="*/ 77 h 769"/>
              <a:gd name="T100" fmla="*/ 120 w 228"/>
              <a:gd name="T101" fmla="*/ 79 h 769"/>
              <a:gd name="T102" fmla="*/ 120 w 228"/>
              <a:gd name="T103" fmla="*/ 34 h 769"/>
              <a:gd name="T104" fmla="*/ 156 w 228"/>
              <a:gd name="T105" fmla="*/ 35 h 769"/>
              <a:gd name="T106" fmla="*/ 160 w 228"/>
              <a:gd name="T107" fmla="*/ 62 h 769"/>
              <a:gd name="T108" fmla="*/ 195 w 228"/>
              <a:gd name="T109" fmla="*/ 49 h 769"/>
              <a:gd name="T110" fmla="*/ 160 w 228"/>
              <a:gd name="T111" fmla="*/ 62 h 7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8" h="769">
                <a:moveTo>
                  <a:pt x="156" y="35"/>
                </a:moveTo>
                <a:cubicBezTo>
                  <a:pt x="158" y="11"/>
                  <a:pt x="184" y="8"/>
                  <a:pt x="202" y="0"/>
                </a:cubicBezTo>
                <a:cubicBezTo>
                  <a:pt x="200" y="7"/>
                  <a:pt x="198" y="22"/>
                  <a:pt x="196" y="30"/>
                </a:cubicBezTo>
                <a:cubicBezTo>
                  <a:pt x="204" y="34"/>
                  <a:pt x="220" y="43"/>
                  <a:pt x="228" y="48"/>
                </a:cubicBezTo>
                <a:cubicBezTo>
                  <a:pt x="220" y="51"/>
                  <a:pt x="206" y="57"/>
                  <a:pt x="199" y="60"/>
                </a:cubicBezTo>
                <a:cubicBezTo>
                  <a:pt x="197" y="88"/>
                  <a:pt x="203" y="129"/>
                  <a:pt x="160" y="119"/>
                </a:cubicBezTo>
                <a:cubicBezTo>
                  <a:pt x="160" y="129"/>
                  <a:pt x="159" y="149"/>
                  <a:pt x="159" y="158"/>
                </a:cubicBezTo>
                <a:cubicBezTo>
                  <a:pt x="166" y="158"/>
                  <a:pt x="180" y="157"/>
                  <a:pt x="188" y="156"/>
                </a:cubicBezTo>
                <a:cubicBezTo>
                  <a:pt x="181" y="176"/>
                  <a:pt x="172" y="194"/>
                  <a:pt x="160" y="211"/>
                </a:cubicBezTo>
                <a:cubicBezTo>
                  <a:pt x="158" y="233"/>
                  <a:pt x="162" y="254"/>
                  <a:pt x="164" y="275"/>
                </a:cubicBezTo>
                <a:cubicBezTo>
                  <a:pt x="157" y="257"/>
                  <a:pt x="151" y="220"/>
                  <a:pt x="122" y="241"/>
                </a:cubicBezTo>
                <a:cubicBezTo>
                  <a:pt x="122" y="251"/>
                  <a:pt x="121" y="270"/>
                  <a:pt x="120" y="279"/>
                </a:cubicBezTo>
                <a:cubicBezTo>
                  <a:pt x="129" y="279"/>
                  <a:pt x="147" y="279"/>
                  <a:pt x="156" y="280"/>
                </a:cubicBezTo>
                <a:cubicBezTo>
                  <a:pt x="154" y="290"/>
                  <a:pt x="148" y="309"/>
                  <a:pt x="146" y="319"/>
                </a:cubicBezTo>
                <a:cubicBezTo>
                  <a:pt x="139" y="319"/>
                  <a:pt x="124" y="318"/>
                  <a:pt x="117" y="318"/>
                </a:cubicBezTo>
                <a:cubicBezTo>
                  <a:pt x="114" y="339"/>
                  <a:pt x="121" y="354"/>
                  <a:pt x="138" y="364"/>
                </a:cubicBezTo>
                <a:cubicBezTo>
                  <a:pt x="131" y="379"/>
                  <a:pt x="124" y="393"/>
                  <a:pt x="118" y="407"/>
                </a:cubicBezTo>
                <a:cubicBezTo>
                  <a:pt x="117" y="418"/>
                  <a:pt x="115" y="429"/>
                  <a:pt x="114" y="440"/>
                </a:cubicBezTo>
                <a:cubicBezTo>
                  <a:pt x="106" y="441"/>
                  <a:pt x="90" y="442"/>
                  <a:pt x="82" y="443"/>
                </a:cubicBezTo>
                <a:cubicBezTo>
                  <a:pt x="81" y="452"/>
                  <a:pt x="80" y="470"/>
                  <a:pt x="80" y="479"/>
                </a:cubicBezTo>
                <a:cubicBezTo>
                  <a:pt x="88" y="480"/>
                  <a:pt x="104" y="482"/>
                  <a:pt x="111" y="482"/>
                </a:cubicBezTo>
                <a:cubicBezTo>
                  <a:pt x="104" y="500"/>
                  <a:pt x="95" y="517"/>
                  <a:pt x="80" y="530"/>
                </a:cubicBezTo>
                <a:cubicBezTo>
                  <a:pt x="86" y="567"/>
                  <a:pt x="77" y="605"/>
                  <a:pt x="65" y="640"/>
                </a:cubicBezTo>
                <a:cubicBezTo>
                  <a:pt x="59" y="641"/>
                  <a:pt x="45" y="643"/>
                  <a:pt x="38" y="644"/>
                </a:cubicBezTo>
                <a:cubicBezTo>
                  <a:pt x="39" y="652"/>
                  <a:pt x="39" y="670"/>
                  <a:pt x="39" y="679"/>
                </a:cubicBezTo>
                <a:cubicBezTo>
                  <a:pt x="45" y="680"/>
                  <a:pt x="57" y="683"/>
                  <a:pt x="63" y="684"/>
                </a:cubicBezTo>
                <a:cubicBezTo>
                  <a:pt x="58" y="702"/>
                  <a:pt x="50" y="717"/>
                  <a:pt x="38" y="731"/>
                </a:cubicBezTo>
                <a:cubicBezTo>
                  <a:pt x="38" y="744"/>
                  <a:pt x="39" y="756"/>
                  <a:pt x="40" y="769"/>
                </a:cubicBezTo>
                <a:cubicBezTo>
                  <a:pt x="26" y="767"/>
                  <a:pt x="13" y="765"/>
                  <a:pt x="0" y="764"/>
                </a:cubicBezTo>
                <a:cubicBezTo>
                  <a:pt x="5" y="742"/>
                  <a:pt x="7" y="713"/>
                  <a:pt x="38" y="719"/>
                </a:cubicBezTo>
                <a:cubicBezTo>
                  <a:pt x="38" y="709"/>
                  <a:pt x="38" y="689"/>
                  <a:pt x="38" y="680"/>
                </a:cubicBezTo>
                <a:lnTo>
                  <a:pt x="14" y="683"/>
                </a:lnTo>
                <a:cubicBezTo>
                  <a:pt x="19" y="665"/>
                  <a:pt x="25" y="648"/>
                  <a:pt x="37" y="634"/>
                </a:cubicBezTo>
                <a:cubicBezTo>
                  <a:pt x="36" y="614"/>
                  <a:pt x="35" y="593"/>
                  <a:pt x="35" y="573"/>
                </a:cubicBezTo>
                <a:cubicBezTo>
                  <a:pt x="40" y="582"/>
                  <a:pt x="49" y="600"/>
                  <a:pt x="53" y="609"/>
                </a:cubicBezTo>
                <a:cubicBezTo>
                  <a:pt x="72" y="598"/>
                  <a:pt x="80" y="581"/>
                  <a:pt x="78" y="559"/>
                </a:cubicBezTo>
                <a:cubicBezTo>
                  <a:pt x="69" y="559"/>
                  <a:pt x="51" y="559"/>
                  <a:pt x="42" y="559"/>
                </a:cubicBezTo>
                <a:cubicBezTo>
                  <a:pt x="44" y="537"/>
                  <a:pt x="55" y="516"/>
                  <a:pt x="80" y="516"/>
                </a:cubicBezTo>
                <a:cubicBezTo>
                  <a:pt x="66" y="477"/>
                  <a:pt x="74" y="437"/>
                  <a:pt x="84" y="399"/>
                </a:cubicBezTo>
                <a:cubicBezTo>
                  <a:pt x="113" y="402"/>
                  <a:pt x="124" y="386"/>
                  <a:pt x="122" y="358"/>
                </a:cubicBezTo>
                <a:cubicBezTo>
                  <a:pt x="114" y="358"/>
                  <a:pt x="98" y="358"/>
                  <a:pt x="90" y="359"/>
                </a:cubicBezTo>
                <a:cubicBezTo>
                  <a:pt x="99" y="339"/>
                  <a:pt x="109" y="320"/>
                  <a:pt x="120" y="301"/>
                </a:cubicBezTo>
                <a:cubicBezTo>
                  <a:pt x="107" y="267"/>
                  <a:pt x="121" y="232"/>
                  <a:pt x="131" y="200"/>
                </a:cubicBezTo>
                <a:cubicBezTo>
                  <a:pt x="138" y="198"/>
                  <a:pt x="153" y="196"/>
                  <a:pt x="160" y="194"/>
                </a:cubicBezTo>
                <a:cubicBezTo>
                  <a:pt x="160" y="187"/>
                  <a:pt x="159" y="173"/>
                  <a:pt x="158" y="165"/>
                </a:cubicBezTo>
                <a:cubicBezTo>
                  <a:pt x="138" y="137"/>
                  <a:pt x="108" y="118"/>
                  <a:pt x="81" y="97"/>
                </a:cubicBezTo>
                <a:cubicBezTo>
                  <a:pt x="82" y="90"/>
                  <a:pt x="83" y="76"/>
                  <a:pt x="84" y="69"/>
                </a:cubicBezTo>
                <a:cubicBezTo>
                  <a:pt x="109" y="75"/>
                  <a:pt x="128" y="87"/>
                  <a:pt x="121" y="117"/>
                </a:cubicBezTo>
                <a:cubicBezTo>
                  <a:pt x="130" y="117"/>
                  <a:pt x="149" y="117"/>
                  <a:pt x="159" y="117"/>
                </a:cubicBezTo>
                <a:cubicBezTo>
                  <a:pt x="159" y="107"/>
                  <a:pt x="161" y="87"/>
                  <a:pt x="161" y="77"/>
                </a:cubicBezTo>
                <a:cubicBezTo>
                  <a:pt x="151" y="77"/>
                  <a:pt x="130" y="78"/>
                  <a:pt x="120" y="79"/>
                </a:cubicBezTo>
                <a:cubicBezTo>
                  <a:pt x="120" y="68"/>
                  <a:pt x="120" y="45"/>
                  <a:pt x="120" y="34"/>
                </a:cubicBezTo>
                <a:cubicBezTo>
                  <a:pt x="129" y="34"/>
                  <a:pt x="147" y="35"/>
                  <a:pt x="156" y="35"/>
                </a:cubicBezTo>
                <a:close/>
                <a:moveTo>
                  <a:pt x="160" y="62"/>
                </a:moveTo>
                <a:cubicBezTo>
                  <a:pt x="167" y="85"/>
                  <a:pt x="202" y="70"/>
                  <a:pt x="195" y="49"/>
                </a:cubicBezTo>
                <a:cubicBezTo>
                  <a:pt x="188" y="28"/>
                  <a:pt x="153" y="41"/>
                  <a:pt x="160" y="62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Freeform 90"/>
          <p:cNvSpPr>
            <a:spLocks/>
          </p:cNvSpPr>
          <p:nvPr/>
        </p:nvSpPr>
        <p:spPr bwMode="auto">
          <a:xfrm>
            <a:off x="1322388" y="1649413"/>
            <a:ext cx="180975" cy="73025"/>
          </a:xfrm>
          <a:custGeom>
            <a:avLst/>
            <a:gdLst>
              <a:gd name="T0" fmla="*/ 31 w 474"/>
              <a:gd name="T1" fmla="*/ 0 h 190"/>
              <a:gd name="T2" fmla="*/ 77 w 474"/>
              <a:gd name="T3" fmla="*/ 32 h 190"/>
              <a:gd name="T4" fmla="*/ 111 w 474"/>
              <a:gd name="T5" fmla="*/ 32 h 190"/>
              <a:gd name="T6" fmla="*/ 110 w 474"/>
              <a:gd name="T7" fmla="*/ 70 h 190"/>
              <a:gd name="T8" fmla="*/ 150 w 474"/>
              <a:gd name="T9" fmla="*/ 72 h 190"/>
              <a:gd name="T10" fmla="*/ 149 w 474"/>
              <a:gd name="T11" fmla="*/ 42 h 190"/>
              <a:gd name="T12" fmla="*/ 198 w 474"/>
              <a:gd name="T13" fmla="*/ 68 h 190"/>
              <a:gd name="T14" fmla="*/ 233 w 474"/>
              <a:gd name="T15" fmla="*/ 109 h 190"/>
              <a:gd name="T16" fmla="*/ 277 w 474"/>
              <a:gd name="T17" fmla="*/ 111 h 190"/>
              <a:gd name="T18" fmla="*/ 266 w 474"/>
              <a:gd name="T19" fmla="*/ 85 h 190"/>
              <a:gd name="T20" fmla="*/ 318 w 474"/>
              <a:gd name="T21" fmla="*/ 110 h 190"/>
              <a:gd name="T22" fmla="*/ 351 w 474"/>
              <a:gd name="T23" fmla="*/ 112 h 190"/>
              <a:gd name="T24" fmla="*/ 352 w 474"/>
              <a:gd name="T25" fmla="*/ 149 h 190"/>
              <a:gd name="T26" fmla="*/ 395 w 474"/>
              <a:gd name="T27" fmla="*/ 123 h 190"/>
              <a:gd name="T28" fmla="*/ 441 w 474"/>
              <a:gd name="T29" fmla="*/ 151 h 190"/>
              <a:gd name="T30" fmla="*/ 474 w 474"/>
              <a:gd name="T31" fmla="*/ 150 h 190"/>
              <a:gd name="T32" fmla="*/ 473 w 474"/>
              <a:gd name="T33" fmla="*/ 190 h 190"/>
              <a:gd name="T34" fmla="*/ 430 w 474"/>
              <a:gd name="T35" fmla="*/ 150 h 190"/>
              <a:gd name="T36" fmla="*/ 313 w 474"/>
              <a:gd name="T37" fmla="*/ 137 h 190"/>
              <a:gd name="T38" fmla="*/ 308 w 474"/>
              <a:gd name="T39" fmla="*/ 109 h 190"/>
              <a:gd name="T40" fmla="*/ 190 w 474"/>
              <a:gd name="T41" fmla="*/ 99 h 190"/>
              <a:gd name="T42" fmla="*/ 188 w 474"/>
              <a:gd name="T43" fmla="*/ 68 h 190"/>
              <a:gd name="T44" fmla="*/ 144 w 474"/>
              <a:gd name="T45" fmla="*/ 83 h 190"/>
              <a:gd name="T46" fmla="*/ 65 w 474"/>
              <a:gd name="T47" fmla="*/ 30 h 190"/>
              <a:gd name="T48" fmla="*/ 18 w 474"/>
              <a:gd name="T49" fmla="*/ 41 h 190"/>
              <a:gd name="T50" fmla="*/ 0 w 474"/>
              <a:gd name="T51" fmla="*/ 36 h 190"/>
              <a:gd name="T52" fmla="*/ 31 w 474"/>
              <a:gd name="T53" fmla="*/ 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74" h="190">
                <a:moveTo>
                  <a:pt x="31" y="0"/>
                </a:moveTo>
                <a:cubicBezTo>
                  <a:pt x="48" y="8"/>
                  <a:pt x="64" y="18"/>
                  <a:pt x="77" y="32"/>
                </a:cubicBezTo>
                <a:cubicBezTo>
                  <a:pt x="88" y="32"/>
                  <a:pt x="99" y="32"/>
                  <a:pt x="111" y="32"/>
                </a:cubicBezTo>
                <a:cubicBezTo>
                  <a:pt x="111" y="41"/>
                  <a:pt x="110" y="60"/>
                  <a:pt x="110" y="70"/>
                </a:cubicBezTo>
                <a:cubicBezTo>
                  <a:pt x="120" y="70"/>
                  <a:pt x="140" y="71"/>
                  <a:pt x="150" y="72"/>
                </a:cubicBezTo>
                <a:cubicBezTo>
                  <a:pt x="150" y="64"/>
                  <a:pt x="149" y="50"/>
                  <a:pt x="149" y="42"/>
                </a:cubicBezTo>
                <a:cubicBezTo>
                  <a:pt x="165" y="50"/>
                  <a:pt x="182" y="58"/>
                  <a:pt x="198" y="68"/>
                </a:cubicBezTo>
                <a:cubicBezTo>
                  <a:pt x="223" y="69"/>
                  <a:pt x="242" y="79"/>
                  <a:pt x="233" y="109"/>
                </a:cubicBezTo>
                <a:cubicBezTo>
                  <a:pt x="244" y="109"/>
                  <a:pt x="266" y="110"/>
                  <a:pt x="277" y="111"/>
                </a:cubicBezTo>
                <a:lnTo>
                  <a:pt x="266" y="85"/>
                </a:lnTo>
                <a:cubicBezTo>
                  <a:pt x="285" y="90"/>
                  <a:pt x="305" y="93"/>
                  <a:pt x="318" y="110"/>
                </a:cubicBezTo>
                <a:cubicBezTo>
                  <a:pt x="326" y="111"/>
                  <a:pt x="343" y="112"/>
                  <a:pt x="351" y="112"/>
                </a:cubicBezTo>
                <a:cubicBezTo>
                  <a:pt x="351" y="121"/>
                  <a:pt x="351" y="140"/>
                  <a:pt x="352" y="149"/>
                </a:cubicBezTo>
                <a:cubicBezTo>
                  <a:pt x="378" y="158"/>
                  <a:pt x="392" y="149"/>
                  <a:pt x="395" y="123"/>
                </a:cubicBezTo>
                <a:cubicBezTo>
                  <a:pt x="413" y="128"/>
                  <a:pt x="429" y="137"/>
                  <a:pt x="441" y="151"/>
                </a:cubicBezTo>
                <a:cubicBezTo>
                  <a:pt x="450" y="151"/>
                  <a:pt x="466" y="150"/>
                  <a:pt x="474" y="150"/>
                </a:cubicBezTo>
                <a:cubicBezTo>
                  <a:pt x="474" y="163"/>
                  <a:pt x="473" y="176"/>
                  <a:pt x="473" y="190"/>
                </a:cubicBezTo>
                <a:cubicBezTo>
                  <a:pt x="453" y="182"/>
                  <a:pt x="426" y="179"/>
                  <a:pt x="430" y="150"/>
                </a:cubicBezTo>
                <a:cubicBezTo>
                  <a:pt x="391" y="166"/>
                  <a:pt x="350" y="153"/>
                  <a:pt x="313" y="137"/>
                </a:cubicBezTo>
                <a:cubicBezTo>
                  <a:pt x="312" y="130"/>
                  <a:pt x="309" y="116"/>
                  <a:pt x="308" y="109"/>
                </a:cubicBezTo>
                <a:cubicBezTo>
                  <a:pt x="269" y="132"/>
                  <a:pt x="229" y="111"/>
                  <a:pt x="190" y="99"/>
                </a:cubicBezTo>
                <a:cubicBezTo>
                  <a:pt x="190" y="91"/>
                  <a:pt x="188" y="75"/>
                  <a:pt x="188" y="68"/>
                </a:cubicBezTo>
                <a:cubicBezTo>
                  <a:pt x="177" y="72"/>
                  <a:pt x="155" y="79"/>
                  <a:pt x="144" y="83"/>
                </a:cubicBezTo>
                <a:cubicBezTo>
                  <a:pt x="116" y="68"/>
                  <a:pt x="65" y="73"/>
                  <a:pt x="65" y="30"/>
                </a:cubicBezTo>
                <a:cubicBezTo>
                  <a:pt x="49" y="31"/>
                  <a:pt x="33" y="35"/>
                  <a:pt x="18" y="41"/>
                </a:cubicBezTo>
                <a:cubicBezTo>
                  <a:pt x="13" y="40"/>
                  <a:pt x="5" y="38"/>
                  <a:pt x="0" y="36"/>
                </a:cubicBezTo>
                <a:cubicBezTo>
                  <a:pt x="21" y="34"/>
                  <a:pt x="31" y="22"/>
                  <a:pt x="31" y="0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Freeform 91"/>
          <p:cNvSpPr>
            <a:spLocks/>
          </p:cNvSpPr>
          <p:nvPr/>
        </p:nvSpPr>
        <p:spPr bwMode="auto">
          <a:xfrm>
            <a:off x="1509713" y="1709738"/>
            <a:ext cx="285750" cy="88900"/>
          </a:xfrm>
          <a:custGeom>
            <a:avLst/>
            <a:gdLst>
              <a:gd name="T0" fmla="*/ 18 w 749"/>
              <a:gd name="T1" fmla="*/ 0 h 233"/>
              <a:gd name="T2" fmla="*/ 65 w 749"/>
              <a:gd name="T3" fmla="*/ 34 h 233"/>
              <a:gd name="T4" fmla="*/ 180 w 749"/>
              <a:gd name="T5" fmla="*/ 49 h 233"/>
              <a:gd name="T6" fmla="*/ 185 w 749"/>
              <a:gd name="T7" fmla="*/ 73 h 233"/>
              <a:gd name="T8" fmla="*/ 213 w 749"/>
              <a:gd name="T9" fmla="*/ 71 h 233"/>
              <a:gd name="T10" fmla="*/ 302 w 749"/>
              <a:gd name="T11" fmla="*/ 83 h 233"/>
              <a:gd name="T12" fmla="*/ 307 w 749"/>
              <a:gd name="T13" fmla="*/ 117 h 233"/>
              <a:gd name="T14" fmla="*/ 391 w 749"/>
              <a:gd name="T15" fmla="*/ 112 h 233"/>
              <a:gd name="T16" fmla="*/ 422 w 749"/>
              <a:gd name="T17" fmla="*/ 114 h 233"/>
              <a:gd name="T18" fmla="*/ 427 w 749"/>
              <a:gd name="T19" fmla="*/ 152 h 233"/>
              <a:gd name="T20" fmla="*/ 468 w 749"/>
              <a:gd name="T21" fmla="*/ 121 h 233"/>
              <a:gd name="T22" fmla="*/ 510 w 749"/>
              <a:gd name="T23" fmla="*/ 155 h 233"/>
              <a:gd name="T24" fmla="*/ 621 w 749"/>
              <a:gd name="T25" fmla="*/ 163 h 233"/>
              <a:gd name="T26" fmla="*/ 632 w 749"/>
              <a:gd name="T27" fmla="*/ 193 h 233"/>
              <a:gd name="T28" fmla="*/ 667 w 749"/>
              <a:gd name="T29" fmla="*/ 192 h 233"/>
              <a:gd name="T30" fmla="*/ 668 w 749"/>
              <a:gd name="T31" fmla="*/ 170 h 233"/>
              <a:gd name="T32" fmla="*/ 749 w 749"/>
              <a:gd name="T33" fmla="*/ 200 h 233"/>
              <a:gd name="T34" fmla="*/ 745 w 749"/>
              <a:gd name="T35" fmla="*/ 233 h 233"/>
              <a:gd name="T36" fmla="*/ 704 w 749"/>
              <a:gd name="T37" fmla="*/ 192 h 233"/>
              <a:gd name="T38" fmla="*/ 651 w 749"/>
              <a:gd name="T39" fmla="*/ 210 h 233"/>
              <a:gd name="T40" fmla="*/ 620 w 749"/>
              <a:gd name="T41" fmla="*/ 193 h 233"/>
              <a:gd name="T42" fmla="*/ 586 w 749"/>
              <a:gd name="T43" fmla="*/ 191 h 233"/>
              <a:gd name="T44" fmla="*/ 582 w 749"/>
              <a:gd name="T45" fmla="*/ 156 h 233"/>
              <a:gd name="T46" fmla="*/ 546 w 749"/>
              <a:gd name="T47" fmla="*/ 157 h 233"/>
              <a:gd name="T48" fmla="*/ 545 w 749"/>
              <a:gd name="T49" fmla="*/ 185 h 233"/>
              <a:gd name="T50" fmla="*/ 453 w 749"/>
              <a:gd name="T51" fmla="*/ 158 h 233"/>
              <a:gd name="T52" fmla="*/ 381 w 749"/>
              <a:gd name="T53" fmla="*/ 115 h 233"/>
              <a:gd name="T54" fmla="*/ 341 w 749"/>
              <a:gd name="T55" fmla="*/ 112 h 233"/>
              <a:gd name="T56" fmla="*/ 345 w 749"/>
              <a:gd name="T57" fmla="*/ 132 h 233"/>
              <a:gd name="T58" fmla="*/ 260 w 749"/>
              <a:gd name="T59" fmla="*/ 76 h 233"/>
              <a:gd name="T60" fmla="*/ 219 w 749"/>
              <a:gd name="T61" fmla="*/ 74 h 233"/>
              <a:gd name="T62" fmla="*/ 225 w 749"/>
              <a:gd name="T63" fmla="*/ 99 h 233"/>
              <a:gd name="T64" fmla="*/ 175 w 749"/>
              <a:gd name="T65" fmla="*/ 74 h 233"/>
              <a:gd name="T66" fmla="*/ 143 w 749"/>
              <a:gd name="T67" fmla="*/ 74 h 233"/>
              <a:gd name="T68" fmla="*/ 103 w 749"/>
              <a:gd name="T69" fmla="*/ 34 h 233"/>
              <a:gd name="T70" fmla="*/ 104 w 749"/>
              <a:gd name="T71" fmla="*/ 65 h 233"/>
              <a:gd name="T72" fmla="*/ 55 w 749"/>
              <a:gd name="T73" fmla="*/ 34 h 233"/>
              <a:gd name="T74" fmla="*/ 0 w 749"/>
              <a:gd name="T75" fmla="*/ 37 h 233"/>
              <a:gd name="T76" fmla="*/ 23 w 749"/>
              <a:gd name="T77" fmla="*/ 25 h 233"/>
              <a:gd name="T78" fmla="*/ 18 w 749"/>
              <a:gd name="T79" fmla="*/ 0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49" h="233">
                <a:moveTo>
                  <a:pt x="18" y="0"/>
                </a:moveTo>
                <a:cubicBezTo>
                  <a:pt x="38" y="6"/>
                  <a:pt x="63" y="7"/>
                  <a:pt x="65" y="34"/>
                </a:cubicBezTo>
                <a:cubicBezTo>
                  <a:pt x="104" y="23"/>
                  <a:pt x="143" y="35"/>
                  <a:pt x="180" y="49"/>
                </a:cubicBezTo>
                <a:cubicBezTo>
                  <a:pt x="181" y="55"/>
                  <a:pt x="184" y="67"/>
                  <a:pt x="185" y="73"/>
                </a:cubicBezTo>
                <a:cubicBezTo>
                  <a:pt x="192" y="73"/>
                  <a:pt x="206" y="72"/>
                  <a:pt x="213" y="71"/>
                </a:cubicBezTo>
                <a:cubicBezTo>
                  <a:pt x="238" y="49"/>
                  <a:pt x="273" y="79"/>
                  <a:pt x="302" y="83"/>
                </a:cubicBezTo>
                <a:cubicBezTo>
                  <a:pt x="303" y="92"/>
                  <a:pt x="306" y="108"/>
                  <a:pt x="307" y="117"/>
                </a:cubicBezTo>
                <a:cubicBezTo>
                  <a:pt x="335" y="106"/>
                  <a:pt x="366" y="80"/>
                  <a:pt x="391" y="112"/>
                </a:cubicBezTo>
                <a:cubicBezTo>
                  <a:pt x="399" y="113"/>
                  <a:pt x="414" y="114"/>
                  <a:pt x="422" y="114"/>
                </a:cubicBezTo>
                <a:cubicBezTo>
                  <a:pt x="423" y="123"/>
                  <a:pt x="425" y="142"/>
                  <a:pt x="427" y="152"/>
                </a:cubicBezTo>
                <a:cubicBezTo>
                  <a:pt x="451" y="155"/>
                  <a:pt x="471" y="151"/>
                  <a:pt x="468" y="121"/>
                </a:cubicBezTo>
                <a:cubicBezTo>
                  <a:pt x="485" y="129"/>
                  <a:pt x="508" y="131"/>
                  <a:pt x="510" y="155"/>
                </a:cubicBezTo>
                <a:cubicBezTo>
                  <a:pt x="547" y="148"/>
                  <a:pt x="585" y="150"/>
                  <a:pt x="621" y="163"/>
                </a:cubicBezTo>
                <a:cubicBezTo>
                  <a:pt x="624" y="170"/>
                  <a:pt x="629" y="185"/>
                  <a:pt x="632" y="193"/>
                </a:cubicBezTo>
                <a:cubicBezTo>
                  <a:pt x="641" y="193"/>
                  <a:pt x="658" y="192"/>
                  <a:pt x="667" y="192"/>
                </a:cubicBezTo>
                <a:cubicBezTo>
                  <a:pt x="667" y="187"/>
                  <a:pt x="668" y="175"/>
                  <a:pt x="668" y="170"/>
                </a:cubicBezTo>
                <a:cubicBezTo>
                  <a:pt x="695" y="182"/>
                  <a:pt x="721" y="193"/>
                  <a:pt x="749" y="200"/>
                </a:cubicBezTo>
                <a:cubicBezTo>
                  <a:pt x="748" y="208"/>
                  <a:pt x="746" y="225"/>
                  <a:pt x="745" y="233"/>
                </a:cubicBezTo>
                <a:cubicBezTo>
                  <a:pt x="724" y="226"/>
                  <a:pt x="699" y="220"/>
                  <a:pt x="704" y="192"/>
                </a:cubicBezTo>
                <a:cubicBezTo>
                  <a:pt x="685" y="195"/>
                  <a:pt x="668" y="201"/>
                  <a:pt x="651" y="210"/>
                </a:cubicBezTo>
                <a:cubicBezTo>
                  <a:pt x="644" y="206"/>
                  <a:pt x="628" y="198"/>
                  <a:pt x="620" y="193"/>
                </a:cubicBezTo>
                <a:cubicBezTo>
                  <a:pt x="609" y="193"/>
                  <a:pt x="597" y="192"/>
                  <a:pt x="586" y="191"/>
                </a:cubicBezTo>
                <a:cubicBezTo>
                  <a:pt x="585" y="182"/>
                  <a:pt x="583" y="165"/>
                  <a:pt x="582" y="156"/>
                </a:cubicBezTo>
                <a:cubicBezTo>
                  <a:pt x="573" y="156"/>
                  <a:pt x="555" y="157"/>
                  <a:pt x="546" y="157"/>
                </a:cubicBezTo>
                <a:cubicBezTo>
                  <a:pt x="545" y="164"/>
                  <a:pt x="545" y="178"/>
                  <a:pt x="545" y="185"/>
                </a:cubicBezTo>
                <a:cubicBezTo>
                  <a:pt x="513" y="176"/>
                  <a:pt x="489" y="140"/>
                  <a:pt x="453" y="158"/>
                </a:cubicBezTo>
                <a:cubicBezTo>
                  <a:pt x="428" y="147"/>
                  <a:pt x="376" y="156"/>
                  <a:pt x="381" y="115"/>
                </a:cubicBezTo>
                <a:cubicBezTo>
                  <a:pt x="371" y="114"/>
                  <a:pt x="351" y="113"/>
                  <a:pt x="341" y="112"/>
                </a:cubicBezTo>
                <a:lnTo>
                  <a:pt x="345" y="132"/>
                </a:lnTo>
                <a:cubicBezTo>
                  <a:pt x="315" y="115"/>
                  <a:pt x="252" y="123"/>
                  <a:pt x="260" y="76"/>
                </a:cubicBezTo>
                <a:cubicBezTo>
                  <a:pt x="250" y="75"/>
                  <a:pt x="229" y="75"/>
                  <a:pt x="219" y="74"/>
                </a:cubicBezTo>
                <a:lnTo>
                  <a:pt x="225" y="99"/>
                </a:lnTo>
                <a:cubicBezTo>
                  <a:pt x="207" y="94"/>
                  <a:pt x="188" y="89"/>
                  <a:pt x="175" y="74"/>
                </a:cubicBezTo>
                <a:cubicBezTo>
                  <a:pt x="167" y="74"/>
                  <a:pt x="151" y="74"/>
                  <a:pt x="143" y="74"/>
                </a:cubicBezTo>
                <a:cubicBezTo>
                  <a:pt x="147" y="45"/>
                  <a:pt x="134" y="29"/>
                  <a:pt x="103" y="34"/>
                </a:cubicBezTo>
                <a:cubicBezTo>
                  <a:pt x="103" y="42"/>
                  <a:pt x="104" y="58"/>
                  <a:pt x="104" y="65"/>
                </a:cubicBezTo>
                <a:cubicBezTo>
                  <a:pt x="85" y="59"/>
                  <a:pt x="61" y="56"/>
                  <a:pt x="55" y="34"/>
                </a:cubicBezTo>
                <a:cubicBezTo>
                  <a:pt x="36" y="35"/>
                  <a:pt x="18" y="36"/>
                  <a:pt x="0" y="37"/>
                </a:cubicBezTo>
                <a:cubicBezTo>
                  <a:pt x="6" y="34"/>
                  <a:pt x="17" y="28"/>
                  <a:pt x="23" y="25"/>
                </a:cubicBezTo>
                <a:cubicBezTo>
                  <a:pt x="21" y="19"/>
                  <a:pt x="19" y="6"/>
                  <a:pt x="18" y="0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Freeform 92"/>
          <p:cNvSpPr>
            <a:spLocks noEditPoints="1"/>
          </p:cNvSpPr>
          <p:nvPr/>
        </p:nvSpPr>
        <p:spPr bwMode="auto">
          <a:xfrm>
            <a:off x="7396163" y="1709738"/>
            <a:ext cx="241300" cy="257175"/>
          </a:xfrm>
          <a:custGeom>
            <a:avLst/>
            <a:gdLst>
              <a:gd name="T0" fmla="*/ 386 w 631"/>
              <a:gd name="T1" fmla="*/ 5 h 675"/>
              <a:gd name="T2" fmla="*/ 460 w 631"/>
              <a:gd name="T3" fmla="*/ 71 h 675"/>
              <a:gd name="T4" fmla="*/ 464 w 631"/>
              <a:gd name="T5" fmla="*/ 152 h 675"/>
              <a:gd name="T6" fmla="*/ 494 w 631"/>
              <a:gd name="T7" fmla="*/ 155 h 675"/>
              <a:gd name="T8" fmla="*/ 534 w 631"/>
              <a:gd name="T9" fmla="*/ 238 h 675"/>
              <a:gd name="T10" fmla="*/ 506 w 631"/>
              <a:gd name="T11" fmla="*/ 234 h 675"/>
              <a:gd name="T12" fmla="*/ 505 w 631"/>
              <a:gd name="T13" fmla="*/ 278 h 675"/>
              <a:gd name="T14" fmla="*/ 544 w 631"/>
              <a:gd name="T15" fmla="*/ 273 h 675"/>
              <a:gd name="T16" fmla="*/ 560 w 631"/>
              <a:gd name="T17" fmla="*/ 333 h 675"/>
              <a:gd name="T18" fmla="*/ 542 w 631"/>
              <a:gd name="T19" fmla="*/ 399 h 675"/>
              <a:gd name="T20" fmla="*/ 573 w 631"/>
              <a:gd name="T21" fmla="*/ 395 h 675"/>
              <a:gd name="T22" fmla="*/ 582 w 631"/>
              <a:gd name="T23" fmla="*/ 437 h 675"/>
              <a:gd name="T24" fmla="*/ 550 w 631"/>
              <a:gd name="T25" fmla="*/ 437 h 675"/>
              <a:gd name="T26" fmla="*/ 546 w 631"/>
              <a:gd name="T27" fmla="*/ 476 h 675"/>
              <a:gd name="T28" fmla="*/ 582 w 631"/>
              <a:gd name="T29" fmla="*/ 476 h 675"/>
              <a:gd name="T30" fmla="*/ 599 w 631"/>
              <a:gd name="T31" fmla="*/ 545 h 675"/>
              <a:gd name="T32" fmla="*/ 586 w 631"/>
              <a:gd name="T33" fmla="*/ 596 h 675"/>
              <a:gd name="T34" fmla="*/ 590 w 631"/>
              <a:gd name="T35" fmla="*/ 639 h 675"/>
              <a:gd name="T36" fmla="*/ 585 w 631"/>
              <a:gd name="T37" fmla="*/ 675 h 675"/>
              <a:gd name="T38" fmla="*/ 588 w 631"/>
              <a:gd name="T39" fmla="*/ 606 h 675"/>
              <a:gd name="T40" fmla="*/ 557 w 631"/>
              <a:gd name="T41" fmla="*/ 557 h 675"/>
              <a:gd name="T42" fmla="*/ 584 w 631"/>
              <a:gd name="T43" fmla="*/ 561 h 675"/>
              <a:gd name="T44" fmla="*/ 584 w 631"/>
              <a:gd name="T45" fmla="*/ 515 h 675"/>
              <a:gd name="T46" fmla="*/ 553 w 631"/>
              <a:gd name="T47" fmla="*/ 518 h 675"/>
              <a:gd name="T48" fmla="*/ 545 w 631"/>
              <a:gd name="T49" fmla="*/ 407 h 675"/>
              <a:gd name="T50" fmla="*/ 522 w 631"/>
              <a:gd name="T51" fmla="*/ 356 h 675"/>
              <a:gd name="T52" fmla="*/ 546 w 631"/>
              <a:gd name="T53" fmla="*/ 353 h 675"/>
              <a:gd name="T54" fmla="*/ 545 w 631"/>
              <a:gd name="T55" fmla="*/ 315 h 675"/>
              <a:gd name="T56" fmla="*/ 476 w 631"/>
              <a:gd name="T57" fmla="*/ 237 h 675"/>
              <a:gd name="T58" fmla="*/ 506 w 631"/>
              <a:gd name="T59" fmla="*/ 234 h 675"/>
              <a:gd name="T60" fmla="*/ 503 w 631"/>
              <a:gd name="T61" fmla="*/ 191 h 675"/>
              <a:gd name="T62" fmla="*/ 465 w 631"/>
              <a:gd name="T63" fmla="*/ 202 h 675"/>
              <a:gd name="T64" fmla="*/ 466 w 631"/>
              <a:gd name="T65" fmla="*/ 159 h 675"/>
              <a:gd name="T66" fmla="*/ 418 w 631"/>
              <a:gd name="T67" fmla="*/ 103 h 675"/>
              <a:gd name="T68" fmla="*/ 431 w 631"/>
              <a:gd name="T69" fmla="*/ 35 h 675"/>
              <a:gd name="T70" fmla="*/ 390 w 631"/>
              <a:gd name="T71" fmla="*/ 36 h 675"/>
              <a:gd name="T72" fmla="*/ 341 w 631"/>
              <a:gd name="T73" fmla="*/ 35 h 675"/>
              <a:gd name="T74" fmla="*/ 305 w 631"/>
              <a:gd name="T75" fmla="*/ 36 h 675"/>
              <a:gd name="T76" fmla="*/ 227 w 631"/>
              <a:gd name="T77" fmla="*/ 92 h 675"/>
              <a:gd name="T78" fmla="*/ 216 w 631"/>
              <a:gd name="T79" fmla="*/ 73 h 675"/>
              <a:gd name="T80" fmla="*/ 184 w 631"/>
              <a:gd name="T81" fmla="*/ 77 h 675"/>
              <a:gd name="T82" fmla="*/ 110 w 631"/>
              <a:gd name="T83" fmla="*/ 125 h 675"/>
              <a:gd name="T84" fmla="*/ 71 w 631"/>
              <a:gd name="T85" fmla="*/ 109 h 675"/>
              <a:gd name="T86" fmla="*/ 23 w 631"/>
              <a:gd name="T87" fmla="*/ 149 h 675"/>
              <a:gd name="T88" fmla="*/ 0 w 631"/>
              <a:gd name="T89" fmla="*/ 110 h 675"/>
              <a:gd name="T90" fmla="*/ 54 w 631"/>
              <a:gd name="T91" fmla="*/ 114 h 675"/>
              <a:gd name="T92" fmla="*/ 104 w 631"/>
              <a:gd name="T93" fmla="*/ 86 h 675"/>
              <a:gd name="T94" fmla="*/ 102 w 631"/>
              <a:gd name="T95" fmla="*/ 113 h 675"/>
              <a:gd name="T96" fmla="*/ 142 w 631"/>
              <a:gd name="T97" fmla="*/ 112 h 675"/>
              <a:gd name="T98" fmla="*/ 142 w 631"/>
              <a:gd name="T99" fmla="*/ 79 h 675"/>
              <a:gd name="T100" fmla="*/ 232 w 631"/>
              <a:gd name="T101" fmla="*/ 73 h 675"/>
              <a:gd name="T102" fmla="*/ 263 w 631"/>
              <a:gd name="T103" fmla="*/ 73 h 675"/>
              <a:gd name="T104" fmla="*/ 320 w 631"/>
              <a:gd name="T105" fmla="*/ 28 h 675"/>
              <a:gd name="T106" fmla="*/ 380 w 631"/>
              <a:gd name="T107" fmla="*/ 35 h 675"/>
              <a:gd name="T108" fmla="*/ 386 w 631"/>
              <a:gd name="T109" fmla="*/ 5 h 675"/>
              <a:gd name="T110" fmla="*/ 446 w 631"/>
              <a:gd name="T111" fmla="*/ 111 h 675"/>
              <a:gd name="T112" fmla="*/ 457 w 631"/>
              <a:gd name="T113" fmla="*/ 107 h 675"/>
              <a:gd name="T114" fmla="*/ 446 w 631"/>
              <a:gd name="T115" fmla="*/ 111 h 6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31" h="675">
                <a:moveTo>
                  <a:pt x="386" y="5"/>
                </a:moveTo>
                <a:cubicBezTo>
                  <a:pt x="427" y="0"/>
                  <a:pt x="444" y="41"/>
                  <a:pt x="460" y="71"/>
                </a:cubicBezTo>
                <a:cubicBezTo>
                  <a:pt x="476" y="96"/>
                  <a:pt x="464" y="125"/>
                  <a:pt x="464" y="152"/>
                </a:cubicBezTo>
                <a:cubicBezTo>
                  <a:pt x="472" y="153"/>
                  <a:pt x="486" y="154"/>
                  <a:pt x="494" y="155"/>
                </a:cubicBezTo>
                <a:cubicBezTo>
                  <a:pt x="501" y="185"/>
                  <a:pt x="518" y="212"/>
                  <a:pt x="534" y="238"/>
                </a:cubicBezTo>
                <a:cubicBezTo>
                  <a:pt x="527" y="237"/>
                  <a:pt x="513" y="235"/>
                  <a:pt x="506" y="234"/>
                </a:cubicBezTo>
                <a:cubicBezTo>
                  <a:pt x="506" y="245"/>
                  <a:pt x="505" y="267"/>
                  <a:pt x="505" y="278"/>
                </a:cubicBezTo>
                <a:cubicBezTo>
                  <a:pt x="515" y="276"/>
                  <a:pt x="534" y="274"/>
                  <a:pt x="544" y="273"/>
                </a:cubicBezTo>
                <a:cubicBezTo>
                  <a:pt x="547" y="293"/>
                  <a:pt x="554" y="313"/>
                  <a:pt x="560" y="333"/>
                </a:cubicBezTo>
                <a:cubicBezTo>
                  <a:pt x="558" y="356"/>
                  <a:pt x="545" y="376"/>
                  <a:pt x="542" y="399"/>
                </a:cubicBezTo>
                <a:cubicBezTo>
                  <a:pt x="550" y="398"/>
                  <a:pt x="565" y="396"/>
                  <a:pt x="573" y="395"/>
                </a:cubicBezTo>
                <a:cubicBezTo>
                  <a:pt x="575" y="409"/>
                  <a:pt x="579" y="423"/>
                  <a:pt x="582" y="437"/>
                </a:cubicBezTo>
                <a:lnTo>
                  <a:pt x="550" y="437"/>
                </a:lnTo>
                <a:cubicBezTo>
                  <a:pt x="549" y="447"/>
                  <a:pt x="547" y="466"/>
                  <a:pt x="546" y="476"/>
                </a:cubicBezTo>
                <a:cubicBezTo>
                  <a:pt x="555" y="476"/>
                  <a:pt x="573" y="476"/>
                  <a:pt x="582" y="476"/>
                </a:cubicBezTo>
                <a:cubicBezTo>
                  <a:pt x="587" y="499"/>
                  <a:pt x="592" y="522"/>
                  <a:pt x="599" y="545"/>
                </a:cubicBezTo>
                <a:cubicBezTo>
                  <a:pt x="591" y="561"/>
                  <a:pt x="587" y="578"/>
                  <a:pt x="586" y="596"/>
                </a:cubicBezTo>
                <a:cubicBezTo>
                  <a:pt x="619" y="585"/>
                  <a:pt x="631" y="654"/>
                  <a:pt x="590" y="639"/>
                </a:cubicBezTo>
                <a:cubicBezTo>
                  <a:pt x="589" y="648"/>
                  <a:pt x="586" y="666"/>
                  <a:pt x="585" y="675"/>
                </a:cubicBezTo>
                <a:cubicBezTo>
                  <a:pt x="569" y="654"/>
                  <a:pt x="584" y="629"/>
                  <a:pt x="588" y="606"/>
                </a:cubicBezTo>
                <a:cubicBezTo>
                  <a:pt x="567" y="598"/>
                  <a:pt x="560" y="578"/>
                  <a:pt x="557" y="557"/>
                </a:cubicBezTo>
                <a:cubicBezTo>
                  <a:pt x="563" y="558"/>
                  <a:pt x="577" y="560"/>
                  <a:pt x="584" y="561"/>
                </a:cubicBezTo>
                <a:cubicBezTo>
                  <a:pt x="584" y="550"/>
                  <a:pt x="584" y="526"/>
                  <a:pt x="584" y="515"/>
                </a:cubicBezTo>
                <a:cubicBezTo>
                  <a:pt x="576" y="516"/>
                  <a:pt x="560" y="517"/>
                  <a:pt x="553" y="518"/>
                </a:cubicBezTo>
                <a:cubicBezTo>
                  <a:pt x="543" y="481"/>
                  <a:pt x="540" y="444"/>
                  <a:pt x="545" y="407"/>
                </a:cubicBezTo>
                <a:cubicBezTo>
                  <a:pt x="531" y="392"/>
                  <a:pt x="524" y="375"/>
                  <a:pt x="522" y="356"/>
                </a:cubicBezTo>
                <a:cubicBezTo>
                  <a:pt x="528" y="355"/>
                  <a:pt x="540" y="354"/>
                  <a:pt x="546" y="353"/>
                </a:cubicBezTo>
                <a:cubicBezTo>
                  <a:pt x="546" y="344"/>
                  <a:pt x="545" y="325"/>
                  <a:pt x="545" y="315"/>
                </a:cubicBezTo>
                <a:cubicBezTo>
                  <a:pt x="501" y="321"/>
                  <a:pt x="501" y="262"/>
                  <a:pt x="476" y="237"/>
                </a:cubicBezTo>
                <a:cubicBezTo>
                  <a:pt x="483" y="236"/>
                  <a:pt x="498" y="234"/>
                  <a:pt x="506" y="234"/>
                </a:cubicBezTo>
                <a:cubicBezTo>
                  <a:pt x="505" y="223"/>
                  <a:pt x="504" y="202"/>
                  <a:pt x="503" y="191"/>
                </a:cubicBezTo>
                <a:cubicBezTo>
                  <a:pt x="490" y="195"/>
                  <a:pt x="477" y="198"/>
                  <a:pt x="465" y="202"/>
                </a:cubicBezTo>
                <a:cubicBezTo>
                  <a:pt x="465" y="188"/>
                  <a:pt x="465" y="173"/>
                  <a:pt x="466" y="159"/>
                </a:cubicBezTo>
                <a:cubicBezTo>
                  <a:pt x="436" y="156"/>
                  <a:pt x="430" y="125"/>
                  <a:pt x="418" y="103"/>
                </a:cubicBezTo>
                <a:cubicBezTo>
                  <a:pt x="407" y="79"/>
                  <a:pt x="425" y="57"/>
                  <a:pt x="431" y="35"/>
                </a:cubicBezTo>
                <a:cubicBezTo>
                  <a:pt x="421" y="35"/>
                  <a:pt x="400" y="36"/>
                  <a:pt x="390" y="36"/>
                </a:cubicBezTo>
                <a:cubicBezTo>
                  <a:pt x="377" y="55"/>
                  <a:pt x="335" y="75"/>
                  <a:pt x="341" y="35"/>
                </a:cubicBezTo>
                <a:cubicBezTo>
                  <a:pt x="332" y="35"/>
                  <a:pt x="314" y="36"/>
                  <a:pt x="305" y="36"/>
                </a:cubicBezTo>
                <a:cubicBezTo>
                  <a:pt x="317" y="83"/>
                  <a:pt x="256" y="78"/>
                  <a:pt x="227" y="92"/>
                </a:cubicBezTo>
                <a:cubicBezTo>
                  <a:pt x="224" y="88"/>
                  <a:pt x="218" y="78"/>
                  <a:pt x="216" y="73"/>
                </a:cubicBezTo>
                <a:cubicBezTo>
                  <a:pt x="208" y="74"/>
                  <a:pt x="192" y="76"/>
                  <a:pt x="184" y="77"/>
                </a:cubicBezTo>
                <a:cubicBezTo>
                  <a:pt x="190" y="119"/>
                  <a:pt x="136" y="111"/>
                  <a:pt x="110" y="125"/>
                </a:cubicBezTo>
                <a:cubicBezTo>
                  <a:pt x="100" y="121"/>
                  <a:pt x="80" y="113"/>
                  <a:pt x="71" y="109"/>
                </a:cubicBezTo>
                <a:cubicBezTo>
                  <a:pt x="65" y="133"/>
                  <a:pt x="47" y="146"/>
                  <a:pt x="23" y="149"/>
                </a:cubicBezTo>
                <a:cubicBezTo>
                  <a:pt x="21" y="132"/>
                  <a:pt x="17" y="116"/>
                  <a:pt x="0" y="110"/>
                </a:cubicBezTo>
                <a:cubicBezTo>
                  <a:pt x="17" y="112"/>
                  <a:pt x="36" y="114"/>
                  <a:pt x="54" y="114"/>
                </a:cubicBezTo>
                <a:cubicBezTo>
                  <a:pt x="64" y="95"/>
                  <a:pt x="86" y="93"/>
                  <a:pt x="104" y="86"/>
                </a:cubicBezTo>
                <a:cubicBezTo>
                  <a:pt x="103" y="92"/>
                  <a:pt x="102" y="106"/>
                  <a:pt x="102" y="113"/>
                </a:cubicBezTo>
                <a:cubicBezTo>
                  <a:pt x="112" y="113"/>
                  <a:pt x="132" y="113"/>
                  <a:pt x="142" y="112"/>
                </a:cubicBezTo>
                <a:lnTo>
                  <a:pt x="142" y="79"/>
                </a:lnTo>
                <a:cubicBezTo>
                  <a:pt x="172" y="80"/>
                  <a:pt x="211" y="40"/>
                  <a:pt x="232" y="73"/>
                </a:cubicBezTo>
                <a:cubicBezTo>
                  <a:pt x="240" y="73"/>
                  <a:pt x="256" y="73"/>
                  <a:pt x="263" y="73"/>
                </a:cubicBezTo>
                <a:cubicBezTo>
                  <a:pt x="252" y="35"/>
                  <a:pt x="295" y="37"/>
                  <a:pt x="320" y="28"/>
                </a:cubicBezTo>
                <a:cubicBezTo>
                  <a:pt x="340" y="21"/>
                  <a:pt x="360" y="32"/>
                  <a:pt x="380" y="35"/>
                </a:cubicBezTo>
                <a:cubicBezTo>
                  <a:pt x="382" y="28"/>
                  <a:pt x="385" y="13"/>
                  <a:pt x="386" y="5"/>
                </a:cubicBezTo>
                <a:close/>
                <a:moveTo>
                  <a:pt x="446" y="111"/>
                </a:moveTo>
                <a:lnTo>
                  <a:pt x="457" y="107"/>
                </a:lnTo>
                <a:cubicBezTo>
                  <a:pt x="467" y="69"/>
                  <a:pt x="410" y="90"/>
                  <a:pt x="446" y="111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Freeform 93"/>
          <p:cNvSpPr>
            <a:spLocks/>
          </p:cNvSpPr>
          <p:nvPr/>
        </p:nvSpPr>
        <p:spPr bwMode="auto">
          <a:xfrm>
            <a:off x="6705600" y="1755776"/>
            <a:ext cx="684213" cy="150813"/>
          </a:xfrm>
          <a:custGeom>
            <a:avLst/>
            <a:gdLst>
              <a:gd name="T0" fmla="*/ 1793 w 1795"/>
              <a:gd name="T1" fmla="*/ 0 h 395"/>
              <a:gd name="T2" fmla="*/ 1763 w 1795"/>
              <a:gd name="T3" fmla="*/ 37 h 395"/>
              <a:gd name="T4" fmla="*/ 1673 w 1795"/>
              <a:gd name="T5" fmla="*/ 36 h 395"/>
              <a:gd name="T6" fmla="*/ 1555 w 1795"/>
              <a:gd name="T7" fmla="*/ 74 h 395"/>
              <a:gd name="T8" fmla="*/ 1506 w 1795"/>
              <a:gd name="T9" fmla="*/ 109 h 395"/>
              <a:gd name="T10" fmla="*/ 1467 w 1795"/>
              <a:gd name="T11" fmla="*/ 115 h 395"/>
              <a:gd name="T12" fmla="*/ 1392 w 1795"/>
              <a:gd name="T13" fmla="*/ 115 h 395"/>
              <a:gd name="T14" fmla="*/ 1313 w 1795"/>
              <a:gd name="T15" fmla="*/ 152 h 395"/>
              <a:gd name="T16" fmla="*/ 1234 w 1795"/>
              <a:gd name="T17" fmla="*/ 157 h 395"/>
              <a:gd name="T18" fmla="*/ 1154 w 1795"/>
              <a:gd name="T19" fmla="*/ 157 h 395"/>
              <a:gd name="T20" fmla="*/ 995 w 1795"/>
              <a:gd name="T21" fmla="*/ 225 h 395"/>
              <a:gd name="T22" fmla="*/ 945 w 1795"/>
              <a:gd name="T23" fmla="*/ 228 h 395"/>
              <a:gd name="T24" fmla="*/ 779 w 1795"/>
              <a:gd name="T25" fmla="*/ 239 h 395"/>
              <a:gd name="T26" fmla="*/ 744 w 1795"/>
              <a:gd name="T27" fmla="*/ 270 h 395"/>
              <a:gd name="T28" fmla="*/ 542 w 1795"/>
              <a:gd name="T29" fmla="*/ 278 h 395"/>
              <a:gd name="T30" fmla="*/ 503 w 1795"/>
              <a:gd name="T31" fmla="*/ 315 h 395"/>
              <a:gd name="T32" fmla="*/ 456 w 1795"/>
              <a:gd name="T33" fmla="*/ 287 h 395"/>
              <a:gd name="T34" fmla="*/ 381 w 1795"/>
              <a:gd name="T35" fmla="*/ 338 h 395"/>
              <a:gd name="T36" fmla="*/ 345 w 1795"/>
              <a:gd name="T37" fmla="*/ 319 h 395"/>
              <a:gd name="T38" fmla="*/ 266 w 1795"/>
              <a:gd name="T39" fmla="*/ 323 h 395"/>
              <a:gd name="T40" fmla="*/ 147 w 1795"/>
              <a:gd name="T41" fmla="*/ 359 h 395"/>
              <a:gd name="T42" fmla="*/ 96 w 1795"/>
              <a:gd name="T43" fmla="*/ 359 h 395"/>
              <a:gd name="T44" fmla="*/ 20 w 1795"/>
              <a:gd name="T45" fmla="*/ 395 h 395"/>
              <a:gd name="T46" fmla="*/ 85 w 1795"/>
              <a:gd name="T47" fmla="*/ 345 h 395"/>
              <a:gd name="T48" fmla="*/ 175 w 1795"/>
              <a:gd name="T49" fmla="*/ 328 h 395"/>
              <a:gd name="T50" fmla="*/ 219 w 1795"/>
              <a:gd name="T51" fmla="*/ 324 h 395"/>
              <a:gd name="T52" fmla="*/ 373 w 1795"/>
              <a:gd name="T53" fmla="*/ 295 h 395"/>
              <a:gd name="T54" fmla="*/ 423 w 1795"/>
              <a:gd name="T55" fmla="*/ 291 h 395"/>
              <a:gd name="T56" fmla="*/ 626 w 1795"/>
              <a:gd name="T57" fmla="*/ 283 h 395"/>
              <a:gd name="T58" fmla="*/ 665 w 1795"/>
              <a:gd name="T59" fmla="*/ 246 h 395"/>
              <a:gd name="T60" fmla="*/ 705 w 1795"/>
              <a:gd name="T61" fmla="*/ 274 h 395"/>
              <a:gd name="T62" fmla="*/ 828 w 1795"/>
              <a:gd name="T63" fmla="*/ 238 h 395"/>
              <a:gd name="T64" fmla="*/ 867 w 1795"/>
              <a:gd name="T65" fmla="*/ 208 h 395"/>
              <a:gd name="T66" fmla="*/ 905 w 1795"/>
              <a:gd name="T67" fmla="*/ 236 h 395"/>
              <a:gd name="T68" fmla="*/ 1030 w 1795"/>
              <a:gd name="T69" fmla="*/ 199 h 395"/>
              <a:gd name="T70" fmla="*/ 1066 w 1795"/>
              <a:gd name="T71" fmla="*/ 166 h 395"/>
              <a:gd name="T72" fmla="*/ 1106 w 1795"/>
              <a:gd name="T73" fmla="*/ 192 h 395"/>
              <a:gd name="T74" fmla="*/ 1146 w 1795"/>
              <a:gd name="T75" fmla="*/ 155 h 395"/>
              <a:gd name="T76" fmla="*/ 1265 w 1795"/>
              <a:gd name="T77" fmla="*/ 123 h 395"/>
              <a:gd name="T78" fmla="*/ 1303 w 1795"/>
              <a:gd name="T79" fmla="*/ 120 h 395"/>
              <a:gd name="T80" fmla="*/ 1427 w 1795"/>
              <a:gd name="T81" fmla="*/ 120 h 395"/>
              <a:gd name="T82" fmla="*/ 1545 w 1795"/>
              <a:gd name="T83" fmla="*/ 73 h 395"/>
              <a:gd name="T84" fmla="*/ 1630 w 1795"/>
              <a:gd name="T85" fmla="*/ 73 h 395"/>
              <a:gd name="T86" fmla="*/ 1751 w 1795"/>
              <a:gd name="T87" fmla="*/ 37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95" h="395">
                <a:moveTo>
                  <a:pt x="1751" y="37"/>
                </a:moveTo>
                <a:cubicBezTo>
                  <a:pt x="1745" y="8"/>
                  <a:pt x="1773" y="6"/>
                  <a:pt x="1793" y="0"/>
                </a:cubicBezTo>
                <a:cubicBezTo>
                  <a:pt x="1793" y="9"/>
                  <a:pt x="1794" y="27"/>
                  <a:pt x="1795" y="36"/>
                </a:cubicBezTo>
                <a:lnTo>
                  <a:pt x="1763" y="37"/>
                </a:lnTo>
                <a:cubicBezTo>
                  <a:pt x="1749" y="46"/>
                  <a:pt x="1734" y="55"/>
                  <a:pt x="1720" y="63"/>
                </a:cubicBezTo>
                <a:cubicBezTo>
                  <a:pt x="1715" y="39"/>
                  <a:pt x="1692" y="39"/>
                  <a:pt x="1673" y="36"/>
                </a:cubicBezTo>
                <a:cubicBezTo>
                  <a:pt x="1684" y="78"/>
                  <a:pt x="1640" y="77"/>
                  <a:pt x="1612" y="83"/>
                </a:cubicBezTo>
                <a:cubicBezTo>
                  <a:pt x="1593" y="87"/>
                  <a:pt x="1574" y="77"/>
                  <a:pt x="1555" y="74"/>
                </a:cubicBezTo>
                <a:cubicBezTo>
                  <a:pt x="1554" y="81"/>
                  <a:pt x="1551" y="94"/>
                  <a:pt x="1550" y="100"/>
                </a:cubicBezTo>
                <a:cubicBezTo>
                  <a:pt x="1539" y="102"/>
                  <a:pt x="1517" y="107"/>
                  <a:pt x="1506" y="109"/>
                </a:cubicBezTo>
                <a:lnTo>
                  <a:pt x="1515" y="79"/>
                </a:lnTo>
                <a:cubicBezTo>
                  <a:pt x="1486" y="76"/>
                  <a:pt x="1464" y="82"/>
                  <a:pt x="1467" y="115"/>
                </a:cubicBezTo>
                <a:cubicBezTo>
                  <a:pt x="1439" y="118"/>
                  <a:pt x="1415" y="130"/>
                  <a:pt x="1390" y="140"/>
                </a:cubicBezTo>
                <a:lnTo>
                  <a:pt x="1392" y="115"/>
                </a:lnTo>
                <a:cubicBezTo>
                  <a:pt x="1367" y="114"/>
                  <a:pt x="1346" y="120"/>
                  <a:pt x="1343" y="147"/>
                </a:cubicBezTo>
                <a:cubicBezTo>
                  <a:pt x="1335" y="148"/>
                  <a:pt x="1320" y="150"/>
                  <a:pt x="1313" y="152"/>
                </a:cubicBezTo>
                <a:cubicBezTo>
                  <a:pt x="1312" y="154"/>
                  <a:pt x="1311" y="158"/>
                  <a:pt x="1310" y="160"/>
                </a:cubicBezTo>
                <a:cubicBezTo>
                  <a:pt x="1284" y="155"/>
                  <a:pt x="1259" y="158"/>
                  <a:pt x="1234" y="157"/>
                </a:cubicBezTo>
                <a:cubicBezTo>
                  <a:pt x="1225" y="171"/>
                  <a:pt x="1212" y="179"/>
                  <a:pt x="1195" y="182"/>
                </a:cubicBezTo>
                <a:cubicBezTo>
                  <a:pt x="1188" y="163"/>
                  <a:pt x="1173" y="156"/>
                  <a:pt x="1154" y="157"/>
                </a:cubicBezTo>
                <a:cubicBezTo>
                  <a:pt x="1156" y="204"/>
                  <a:pt x="1106" y="193"/>
                  <a:pt x="1075" y="196"/>
                </a:cubicBezTo>
                <a:cubicBezTo>
                  <a:pt x="1044" y="192"/>
                  <a:pt x="1020" y="212"/>
                  <a:pt x="995" y="225"/>
                </a:cubicBezTo>
                <a:cubicBezTo>
                  <a:pt x="988" y="203"/>
                  <a:pt x="967" y="201"/>
                  <a:pt x="947" y="199"/>
                </a:cubicBezTo>
                <a:cubicBezTo>
                  <a:pt x="946" y="206"/>
                  <a:pt x="945" y="221"/>
                  <a:pt x="945" y="228"/>
                </a:cubicBezTo>
                <a:cubicBezTo>
                  <a:pt x="910" y="242"/>
                  <a:pt x="873" y="243"/>
                  <a:pt x="837" y="241"/>
                </a:cubicBezTo>
                <a:cubicBezTo>
                  <a:pt x="818" y="252"/>
                  <a:pt x="780" y="280"/>
                  <a:pt x="779" y="239"/>
                </a:cubicBezTo>
                <a:cubicBezTo>
                  <a:pt x="770" y="240"/>
                  <a:pt x="752" y="241"/>
                  <a:pt x="744" y="241"/>
                </a:cubicBezTo>
                <a:cubicBezTo>
                  <a:pt x="744" y="248"/>
                  <a:pt x="744" y="263"/>
                  <a:pt x="744" y="270"/>
                </a:cubicBezTo>
                <a:cubicBezTo>
                  <a:pt x="691" y="283"/>
                  <a:pt x="635" y="273"/>
                  <a:pt x="587" y="302"/>
                </a:cubicBezTo>
                <a:cubicBezTo>
                  <a:pt x="585" y="275"/>
                  <a:pt x="562" y="277"/>
                  <a:pt x="542" y="278"/>
                </a:cubicBezTo>
                <a:cubicBezTo>
                  <a:pt x="542" y="285"/>
                  <a:pt x="542" y="300"/>
                  <a:pt x="542" y="307"/>
                </a:cubicBezTo>
                <a:cubicBezTo>
                  <a:pt x="529" y="310"/>
                  <a:pt x="516" y="312"/>
                  <a:pt x="503" y="315"/>
                </a:cubicBezTo>
                <a:cubicBezTo>
                  <a:pt x="502" y="307"/>
                  <a:pt x="502" y="291"/>
                  <a:pt x="501" y="284"/>
                </a:cubicBezTo>
                <a:cubicBezTo>
                  <a:pt x="490" y="285"/>
                  <a:pt x="468" y="286"/>
                  <a:pt x="456" y="287"/>
                </a:cubicBezTo>
                <a:cubicBezTo>
                  <a:pt x="464" y="300"/>
                  <a:pt x="472" y="311"/>
                  <a:pt x="481" y="323"/>
                </a:cubicBezTo>
                <a:cubicBezTo>
                  <a:pt x="446" y="310"/>
                  <a:pt x="413" y="326"/>
                  <a:pt x="381" y="338"/>
                </a:cubicBezTo>
                <a:lnTo>
                  <a:pt x="381" y="318"/>
                </a:lnTo>
                <a:cubicBezTo>
                  <a:pt x="372" y="318"/>
                  <a:pt x="354" y="319"/>
                  <a:pt x="345" y="319"/>
                </a:cubicBezTo>
                <a:cubicBezTo>
                  <a:pt x="344" y="342"/>
                  <a:pt x="323" y="345"/>
                  <a:pt x="306" y="351"/>
                </a:cubicBezTo>
                <a:cubicBezTo>
                  <a:pt x="303" y="328"/>
                  <a:pt x="286" y="323"/>
                  <a:pt x="266" y="323"/>
                </a:cubicBezTo>
                <a:cubicBezTo>
                  <a:pt x="263" y="331"/>
                  <a:pt x="258" y="347"/>
                  <a:pt x="255" y="355"/>
                </a:cubicBezTo>
                <a:cubicBezTo>
                  <a:pt x="219" y="360"/>
                  <a:pt x="183" y="358"/>
                  <a:pt x="147" y="359"/>
                </a:cubicBezTo>
                <a:cubicBezTo>
                  <a:pt x="137" y="379"/>
                  <a:pt x="115" y="378"/>
                  <a:pt x="97" y="382"/>
                </a:cubicBezTo>
                <a:lnTo>
                  <a:pt x="96" y="359"/>
                </a:lnTo>
                <a:cubicBezTo>
                  <a:pt x="87" y="360"/>
                  <a:pt x="69" y="360"/>
                  <a:pt x="60" y="361"/>
                </a:cubicBezTo>
                <a:cubicBezTo>
                  <a:pt x="65" y="389"/>
                  <a:pt x="42" y="392"/>
                  <a:pt x="20" y="395"/>
                </a:cubicBezTo>
                <a:cubicBezTo>
                  <a:pt x="17" y="380"/>
                  <a:pt x="16" y="363"/>
                  <a:pt x="0" y="356"/>
                </a:cubicBezTo>
                <a:cubicBezTo>
                  <a:pt x="29" y="364"/>
                  <a:pt x="57" y="354"/>
                  <a:pt x="85" y="345"/>
                </a:cubicBezTo>
                <a:cubicBezTo>
                  <a:pt x="101" y="353"/>
                  <a:pt x="118" y="358"/>
                  <a:pt x="137" y="361"/>
                </a:cubicBezTo>
                <a:cubicBezTo>
                  <a:pt x="129" y="333"/>
                  <a:pt x="159" y="336"/>
                  <a:pt x="175" y="328"/>
                </a:cubicBezTo>
                <a:cubicBezTo>
                  <a:pt x="179" y="349"/>
                  <a:pt x="194" y="358"/>
                  <a:pt x="218" y="355"/>
                </a:cubicBezTo>
                <a:lnTo>
                  <a:pt x="219" y="324"/>
                </a:lnTo>
                <a:cubicBezTo>
                  <a:pt x="257" y="320"/>
                  <a:pt x="295" y="319"/>
                  <a:pt x="333" y="318"/>
                </a:cubicBezTo>
                <a:cubicBezTo>
                  <a:pt x="344" y="306"/>
                  <a:pt x="358" y="299"/>
                  <a:pt x="373" y="295"/>
                </a:cubicBezTo>
                <a:cubicBezTo>
                  <a:pt x="380" y="315"/>
                  <a:pt x="398" y="318"/>
                  <a:pt x="417" y="319"/>
                </a:cubicBezTo>
                <a:cubicBezTo>
                  <a:pt x="419" y="312"/>
                  <a:pt x="421" y="298"/>
                  <a:pt x="423" y="291"/>
                </a:cubicBezTo>
                <a:cubicBezTo>
                  <a:pt x="472" y="280"/>
                  <a:pt x="523" y="283"/>
                  <a:pt x="571" y="264"/>
                </a:cubicBezTo>
                <a:cubicBezTo>
                  <a:pt x="588" y="272"/>
                  <a:pt x="607" y="277"/>
                  <a:pt x="626" y="283"/>
                </a:cubicBezTo>
                <a:cubicBezTo>
                  <a:pt x="626" y="275"/>
                  <a:pt x="625" y="261"/>
                  <a:pt x="624" y="254"/>
                </a:cubicBezTo>
                <a:cubicBezTo>
                  <a:pt x="637" y="251"/>
                  <a:pt x="652" y="249"/>
                  <a:pt x="665" y="246"/>
                </a:cubicBezTo>
                <a:cubicBezTo>
                  <a:pt x="665" y="253"/>
                  <a:pt x="664" y="267"/>
                  <a:pt x="663" y="274"/>
                </a:cubicBezTo>
                <a:cubicBezTo>
                  <a:pt x="674" y="274"/>
                  <a:pt x="695" y="274"/>
                  <a:pt x="705" y="274"/>
                </a:cubicBezTo>
                <a:cubicBezTo>
                  <a:pt x="704" y="266"/>
                  <a:pt x="703" y="250"/>
                  <a:pt x="702" y="242"/>
                </a:cubicBezTo>
                <a:cubicBezTo>
                  <a:pt x="743" y="231"/>
                  <a:pt x="786" y="229"/>
                  <a:pt x="828" y="238"/>
                </a:cubicBezTo>
                <a:cubicBezTo>
                  <a:pt x="828" y="233"/>
                  <a:pt x="826" y="221"/>
                  <a:pt x="825" y="216"/>
                </a:cubicBezTo>
                <a:cubicBezTo>
                  <a:pt x="839" y="213"/>
                  <a:pt x="853" y="211"/>
                  <a:pt x="867" y="208"/>
                </a:cubicBezTo>
                <a:cubicBezTo>
                  <a:pt x="866" y="215"/>
                  <a:pt x="865" y="228"/>
                  <a:pt x="864" y="235"/>
                </a:cubicBezTo>
                <a:cubicBezTo>
                  <a:pt x="874" y="235"/>
                  <a:pt x="895" y="236"/>
                  <a:pt x="905" y="236"/>
                </a:cubicBezTo>
                <a:cubicBezTo>
                  <a:pt x="905" y="228"/>
                  <a:pt x="905" y="212"/>
                  <a:pt x="906" y="203"/>
                </a:cubicBezTo>
                <a:cubicBezTo>
                  <a:pt x="946" y="190"/>
                  <a:pt x="989" y="193"/>
                  <a:pt x="1030" y="199"/>
                </a:cubicBezTo>
                <a:lnTo>
                  <a:pt x="1025" y="178"/>
                </a:lnTo>
                <a:cubicBezTo>
                  <a:pt x="1039" y="174"/>
                  <a:pt x="1052" y="170"/>
                  <a:pt x="1066" y="166"/>
                </a:cubicBezTo>
                <a:cubicBezTo>
                  <a:pt x="1067" y="172"/>
                  <a:pt x="1068" y="184"/>
                  <a:pt x="1068" y="190"/>
                </a:cubicBezTo>
                <a:lnTo>
                  <a:pt x="1106" y="192"/>
                </a:lnTo>
                <a:cubicBezTo>
                  <a:pt x="1106" y="184"/>
                  <a:pt x="1106" y="169"/>
                  <a:pt x="1106" y="161"/>
                </a:cubicBezTo>
                <a:cubicBezTo>
                  <a:pt x="1119" y="159"/>
                  <a:pt x="1132" y="157"/>
                  <a:pt x="1146" y="155"/>
                </a:cubicBezTo>
                <a:cubicBezTo>
                  <a:pt x="1171" y="135"/>
                  <a:pt x="1196" y="156"/>
                  <a:pt x="1223" y="158"/>
                </a:cubicBezTo>
                <a:cubicBezTo>
                  <a:pt x="1224" y="134"/>
                  <a:pt x="1245" y="128"/>
                  <a:pt x="1265" y="123"/>
                </a:cubicBezTo>
                <a:cubicBezTo>
                  <a:pt x="1261" y="161"/>
                  <a:pt x="1290" y="154"/>
                  <a:pt x="1311" y="142"/>
                </a:cubicBezTo>
                <a:lnTo>
                  <a:pt x="1303" y="120"/>
                </a:lnTo>
                <a:cubicBezTo>
                  <a:pt x="1316" y="118"/>
                  <a:pt x="1329" y="117"/>
                  <a:pt x="1343" y="116"/>
                </a:cubicBezTo>
                <a:cubicBezTo>
                  <a:pt x="1368" y="90"/>
                  <a:pt x="1399" y="111"/>
                  <a:pt x="1427" y="120"/>
                </a:cubicBezTo>
                <a:cubicBezTo>
                  <a:pt x="1428" y="113"/>
                  <a:pt x="1430" y="98"/>
                  <a:pt x="1431" y="91"/>
                </a:cubicBezTo>
                <a:cubicBezTo>
                  <a:pt x="1468" y="78"/>
                  <a:pt x="1507" y="73"/>
                  <a:pt x="1545" y="73"/>
                </a:cubicBezTo>
                <a:cubicBezTo>
                  <a:pt x="1560" y="57"/>
                  <a:pt x="1598" y="32"/>
                  <a:pt x="1595" y="75"/>
                </a:cubicBezTo>
                <a:cubicBezTo>
                  <a:pt x="1603" y="74"/>
                  <a:pt x="1621" y="74"/>
                  <a:pt x="1630" y="73"/>
                </a:cubicBezTo>
                <a:cubicBezTo>
                  <a:pt x="1630" y="66"/>
                  <a:pt x="1632" y="51"/>
                  <a:pt x="1632" y="44"/>
                </a:cubicBezTo>
                <a:cubicBezTo>
                  <a:pt x="1670" y="29"/>
                  <a:pt x="1711" y="28"/>
                  <a:pt x="1751" y="37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Freeform 94"/>
          <p:cNvSpPr>
            <a:spLocks/>
          </p:cNvSpPr>
          <p:nvPr/>
        </p:nvSpPr>
        <p:spPr bwMode="auto">
          <a:xfrm>
            <a:off x="1801813" y="1787526"/>
            <a:ext cx="284163" cy="274638"/>
          </a:xfrm>
          <a:custGeom>
            <a:avLst/>
            <a:gdLst>
              <a:gd name="T0" fmla="*/ 22 w 746"/>
              <a:gd name="T1" fmla="*/ 0 h 723"/>
              <a:gd name="T2" fmla="*/ 68 w 746"/>
              <a:gd name="T3" fmla="*/ 34 h 723"/>
              <a:gd name="T4" fmla="*/ 93 w 746"/>
              <a:gd name="T5" fmla="*/ 31 h 723"/>
              <a:gd name="T6" fmla="*/ 183 w 746"/>
              <a:gd name="T7" fmla="*/ 39 h 723"/>
              <a:gd name="T8" fmla="*/ 184 w 746"/>
              <a:gd name="T9" fmla="*/ 73 h 723"/>
              <a:gd name="T10" fmla="*/ 232 w 746"/>
              <a:gd name="T11" fmla="*/ 43 h 723"/>
              <a:gd name="T12" fmla="*/ 270 w 746"/>
              <a:gd name="T13" fmla="*/ 74 h 723"/>
              <a:gd name="T14" fmla="*/ 392 w 746"/>
              <a:gd name="T15" fmla="*/ 113 h 723"/>
              <a:gd name="T16" fmla="*/ 428 w 746"/>
              <a:gd name="T17" fmla="*/ 114 h 723"/>
              <a:gd name="T18" fmla="*/ 426 w 746"/>
              <a:gd name="T19" fmla="*/ 155 h 723"/>
              <a:gd name="T20" fmla="*/ 470 w 746"/>
              <a:gd name="T21" fmla="*/ 136 h 723"/>
              <a:gd name="T22" fmla="*/ 499 w 746"/>
              <a:gd name="T23" fmla="*/ 157 h 723"/>
              <a:gd name="T24" fmla="*/ 538 w 746"/>
              <a:gd name="T25" fmla="*/ 162 h 723"/>
              <a:gd name="T26" fmla="*/ 634 w 746"/>
              <a:gd name="T27" fmla="*/ 271 h 723"/>
              <a:gd name="T28" fmla="*/ 657 w 746"/>
              <a:gd name="T29" fmla="*/ 285 h 723"/>
              <a:gd name="T30" fmla="*/ 682 w 746"/>
              <a:gd name="T31" fmla="*/ 343 h 723"/>
              <a:gd name="T32" fmla="*/ 665 w 746"/>
              <a:gd name="T33" fmla="*/ 391 h 723"/>
              <a:gd name="T34" fmla="*/ 668 w 746"/>
              <a:gd name="T35" fmla="*/ 437 h 723"/>
              <a:gd name="T36" fmla="*/ 668 w 746"/>
              <a:gd name="T37" fmla="*/ 477 h 723"/>
              <a:gd name="T38" fmla="*/ 701 w 746"/>
              <a:gd name="T39" fmla="*/ 475 h 723"/>
              <a:gd name="T40" fmla="*/ 722 w 746"/>
              <a:gd name="T41" fmla="*/ 543 h 723"/>
              <a:gd name="T42" fmla="*/ 704 w 746"/>
              <a:gd name="T43" fmla="*/ 596 h 723"/>
              <a:gd name="T44" fmla="*/ 740 w 746"/>
              <a:gd name="T45" fmla="*/ 639 h 723"/>
              <a:gd name="T46" fmla="*/ 710 w 746"/>
              <a:gd name="T47" fmla="*/ 638 h 723"/>
              <a:gd name="T48" fmla="*/ 711 w 746"/>
              <a:gd name="T49" fmla="*/ 675 h 723"/>
              <a:gd name="T50" fmla="*/ 746 w 746"/>
              <a:gd name="T51" fmla="*/ 677 h 723"/>
              <a:gd name="T52" fmla="*/ 746 w 746"/>
              <a:gd name="T53" fmla="*/ 723 h 723"/>
              <a:gd name="T54" fmla="*/ 714 w 746"/>
              <a:gd name="T55" fmla="*/ 721 h 723"/>
              <a:gd name="T56" fmla="*/ 708 w 746"/>
              <a:gd name="T57" fmla="*/ 604 h 723"/>
              <a:gd name="T58" fmla="*/ 708 w 746"/>
              <a:gd name="T59" fmla="*/ 558 h 723"/>
              <a:gd name="T60" fmla="*/ 706 w 746"/>
              <a:gd name="T61" fmla="*/ 515 h 723"/>
              <a:gd name="T62" fmla="*/ 674 w 746"/>
              <a:gd name="T63" fmla="*/ 517 h 723"/>
              <a:gd name="T64" fmla="*/ 654 w 746"/>
              <a:gd name="T65" fmla="*/ 443 h 723"/>
              <a:gd name="T66" fmla="*/ 672 w 746"/>
              <a:gd name="T67" fmla="*/ 402 h 723"/>
              <a:gd name="T68" fmla="*/ 635 w 746"/>
              <a:gd name="T69" fmla="*/ 354 h 723"/>
              <a:gd name="T70" fmla="*/ 666 w 746"/>
              <a:gd name="T71" fmla="*/ 356 h 723"/>
              <a:gd name="T72" fmla="*/ 666 w 746"/>
              <a:gd name="T73" fmla="*/ 315 h 723"/>
              <a:gd name="T74" fmla="*/ 625 w 746"/>
              <a:gd name="T75" fmla="*/ 316 h 723"/>
              <a:gd name="T76" fmla="*/ 631 w 746"/>
              <a:gd name="T77" fmla="*/ 273 h 723"/>
              <a:gd name="T78" fmla="*/ 586 w 746"/>
              <a:gd name="T79" fmla="*/ 278 h 723"/>
              <a:gd name="T80" fmla="*/ 591 w 746"/>
              <a:gd name="T81" fmla="*/ 234 h 723"/>
              <a:gd name="T82" fmla="*/ 545 w 746"/>
              <a:gd name="T83" fmla="*/ 237 h 723"/>
              <a:gd name="T84" fmla="*/ 487 w 746"/>
              <a:gd name="T85" fmla="*/ 195 h 723"/>
              <a:gd name="T86" fmla="*/ 512 w 746"/>
              <a:gd name="T87" fmla="*/ 185 h 723"/>
              <a:gd name="T88" fmla="*/ 467 w 746"/>
              <a:gd name="T89" fmla="*/ 149 h 723"/>
              <a:gd name="T90" fmla="*/ 465 w 746"/>
              <a:gd name="T91" fmla="*/ 187 h 723"/>
              <a:gd name="T92" fmla="*/ 386 w 746"/>
              <a:gd name="T93" fmla="*/ 113 h 723"/>
              <a:gd name="T94" fmla="*/ 342 w 746"/>
              <a:gd name="T95" fmla="*/ 116 h 723"/>
              <a:gd name="T96" fmla="*/ 342 w 746"/>
              <a:gd name="T97" fmla="*/ 77 h 723"/>
              <a:gd name="T98" fmla="*/ 301 w 746"/>
              <a:gd name="T99" fmla="*/ 107 h 723"/>
              <a:gd name="T100" fmla="*/ 258 w 746"/>
              <a:gd name="T101" fmla="*/ 75 h 723"/>
              <a:gd name="T102" fmla="*/ 144 w 746"/>
              <a:gd name="T103" fmla="*/ 65 h 723"/>
              <a:gd name="T104" fmla="*/ 142 w 746"/>
              <a:gd name="T105" fmla="*/ 36 h 723"/>
              <a:gd name="T106" fmla="*/ 105 w 746"/>
              <a:gd name="T107" fmla="*/ 34 h 723"/>
              <a:gd name="T108" fmla="*/ 101 w 746"/>
              <a:gd name="T109" fmla="*/ 59 h 723"/>
              <a:gd name="T110" fmla="*/ 0 w 746"/>
              <a:gd name="T111" fmla="*/ 39 h 723"/>
              <a:gd name="T112" fmla="*/ 22 w 746"/>
              <a:gd name="T113" fmla="*/ 0 h 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46" h="723">
                <a:moveTo>
                  <a:pt x="22" y="0"/>
                </a:moveTo>
                <a:cubicBezTo>
                  <a:pt x="42" y="5"/>
                  <a:pt x="69" y="6"/>
                  <a:pt x="68" y="34"/>
                </a:cubicBezTo>
                <a:lnTo>
                  <a:pt x="93" y="31"/>
                </a:lnTo>
                <a:cubicBezTo>
                  <a:pt x="120" y="10"/>
                  <a:pt x="153" y="37"/>
                  <a:pt x="183" y="39"/>
                </a:cubicBezTo>
                <a:cubicBezTo>
                  <a:pt x="183" y="47"/>
                  <a:pt x="184" y="64"/>
                  <a:pt x="184" y="73"/>
                </a:cubicBezTo>
                <a:cubicBezTo>
                  <a:pt x="205" y="71"/>
                  <a:pt x="226" y="67"/>
                  <a:pt x="232" y="43"/>
                </a:cubicBezTo>
                <a:cubicBezTo>
                  <a:pt x="247" y="50"/>
                  <a:pt x="266" y="56"/>
                  <a:pt x="270" y="74"/>
                </a:cubicBezTo>
                <a:cubicBezTo>
                  <a:pt x="313" y="73"/>
                  <a:pt x="371" y="66"/>
                  <a:pt x="392" y="113"/>
                </a:cubicBezTo>
                <a:cubicBezTo>
                  <a:pt x="404" y="114"/>
                  <a:pt x="416" y="114"/>
                  <a:pt x="428" y="114"/>
                </a:cubicBezTo>
                <a:cubicBezTo>
                  <a:pt x="428" y="124"/>
                  <a:pt x="427" y="145"/>
                  <a:pt x="426" y="155"/>
                </a:cubicBezTo>
                <a:cubicBezTo>
                  <a:pt x="446" y="158"/>
                  <a:pt x="461" y="152"/>
                  <a:pt x="470" y="136"/>
                </a:cubicBezTo>
                <a:cubicBezTo>
                  <a:pt x="480" y="143"/>
                  <a:pt x="489" y="150"/>
                  <a:pt x="499" y="157"/>
                </a:cubicBezTo>
                <a:cubicBezTo>
                  <a:pt x="512" y="159"/>
                  <a:pt x="525" y="160"/>
                  <a:pt x="538" y="162"/>
                </a:cubicBezTo>
                <a:cubicBezTo>
                  <a:pt x="559" y="206"/>
                  <a:pt x="608" y="229"/>
                  <a:pt x="634" y="271"/>
                </a:cubicBezTo>
                <a:cubicBezTo>
                  <a:pt x="640" y="274"/>
                  <a:pt x="652" y="281"/>
                  <a:pt x="657" y="285"/>
                </a:cubicBezTo>
                <a:cubicBezTo>
                  <a:pt x="666" y="304"/>
                  <a:pt x="676" y="322"/>
                  <a:pt x="682" y="343"/>
                </a:cubicBezTo>
                <a:cubicBezTo>
                  <a:pt x="674" y="358"/>
                  <a:pt x="668" y="374"/>
                  <a:pt x="665" y="391"/>
                </a:cubicBezTo>
                <a:cubicBezTo>
                  <a:pt x="703" y="386"/>
                  <a:pt x="713" y="455"/>
                  <a:pt x="668" y="437"/>
                </a:cubicBezTo>
                <a:cubicBezTo>
                  <a:pt x="668" y="447"/>
                  <a:pt x="668" y="467"/>
                  <a:pt x="668" y="477"/>
                </a:cubicBezTo>
                <a:cubicBezTo>
                  <a:pt x="677" y="477"/>
                  <a:pt x="693" y="476"/>
                  <a:pt x="701" y="475"/>
                </a:cubicBezTo>
                <a:cubicBezTo>
                  <a:pt x="707" y="498"/>
                  <a:pt x="715" y="520"/>
                  <a:pt x="722" y="543"/>
                </a:cubicBezTo>
                <a:cubicBezTo>
                  <a:pt x="716" y="561"/>
                  <a:pt x="710" y="578"/>
                  <a:pt x="704" y="596"/>
                </a:cubicBezTo>
                <a:cubicBezTo>
                  <a:pt x="736" y="589"/>
                  <a:pt x="737" y="616"/>
                  <a:pt x="740" y="639"/>
                </a:cubicBezTo>
                <a:cubicBezTo>
                  <a:pt x="733" y="639"/>
                  <a:pt x="718" y="639"/>
                  <a:pt x="710" y="638"/>
                </a:cubicBezTo>
                <a:cubicBezTo>
                  <a:pt x="710" y="647"/>
                  <a:pt x="711" y="666"/>
                  <a:pt x="711" y="675"/>
                </a:cubicBezTo>
                <a:lnTo>
                  <a:pt x="746" y="677"/>
                </a:lnTo>
                <a:cubicBezTo>
                  <a:pt x="746" y="693"/>
                  <a:pt x="746" y="708"/>
                  <a:pt x="746" y="723"/>
                </a:cubicBezTo>
                <a:cubicBezTo>
                  <a:pt x="738" y="723"/>
                  <a:pt x="722" y="722"/>
                  <a:pt x="714" y="721"/>
                </a:cubicBezTo>
                <a:cubicBezTo>
                  <a:pt x="705" y="683"/>
                  <a:pt x="700" y="643"/>
                  <a:pt x="708" y="604"/>
                </a:cubicBezTo>
                <a:cubicBezTo>
                  <a:pt x="681" y="600"/>
                  <a:pt x="662" y="544"/>
                  <a:pt x="708" y="558"/>
                </a:cubicBezTo>
                <a:cubicBezTo>
                  <a:pt x="707" y="547"/>
                  <a:pt x="706" y="526"/>
                  <a:pt x="706" y="515"/>
                </a:cubicBezTo>
                <a:cubicBezTo>
                  <a:pt x="698" y="515"/>
                  <a:pt x="682" y="516"/>
                  <a:pt x="674" y="517"/>
                </a:cubicBezTo>
                <a:cubicBezTo>
                  <a:pt x="668" y="492"/>
                  <a:pt x="661" y="467"/>
                  <a:pt x="654" y="443"/>
                </a:cubicBezTo>
                <a:cubicBezTo>
                  <a:pt x="658" y="433"/>
                  <a:pt x="668" y="412"/>
                  <a:pt x="672" y="402"/>
                </a:cubicBezTo>
                <a:cubicBezTo>
                  <a:pt x="642" y="404"/>
                  <a:pt x="640" y="376"/>
                  <a:pt x="635" y="354"/>
                </a:cubicBezTo>
                <a:cubicBezTo>
                  <a:pt x="643" y="354"/>
                  <a:pt x="658" y="355"/>
                  <a:pt x="666" y="356"/>
                </a:cubicBezTo>
                <a:cubicBezTo>
                  <a:pt x="666" y="346"/>
                  <a:pt x="666" y="325"/>
                  <a:pt x="666" y="315"/>
                </a:cubicBezTo>
                <a:cubicBezTo>
                  <a:pt x="656" y="315"/>
                  <a:pt x="636" y="316"/>
                  <a:pt x="625" y="316"/>
                </a:cubicBezTo>
                <a:cubicBezTo>
                  <a:pt x="627" y="305"/>
                  <a:pt x="629" y="284"/>
                  <a:pt x="631" y="273"/>
                </a:cubicBezTo>
                <a:cubicBezTo>
                  <a:pt x="620" y="274"/>
                  <a:pt x="597" y="276"/>
                  <a:pt x="586" y="278"/>
                </a:cubicBezTo>
                <a:cubicBezTo>
                  <a:pt x="588" y="267"/>
                  <a:pt x="590" y="245"/>
                  <a:pt x="591" y="234"/>
                </a:cubicBezTo>
                <a:cubicBezTo>
                  <a:pt x="576" y="235"/>
                  <a:pt x="560" y="236"/>
                  <a:pt x="545" y="237"/>
                </a:cubicBezTo>
                <a:cubicBezTo>
                  <a:pt x="554" y="204"/>
                  <a:pt x="512" y="191"/>
                  <a:pt x="487" y="195"/>
                </a:cubicBezTo>
                <a:cubicBezTo>
                  <a:pt x="493" y="193"/>
                  <a:pt x="505" y="188"/>
                  <a:pt x="512" y="185"/>
                </a:cubicBezTo>
                <a:cubicBezTo>
                  <a:pt x="505" y="164"/>
                  <a:pt x="490" y="152"/>
                  <a:pt x="467" y="149"/>
                </a:cubicBezTo>
                <a:cubicBezTo>
                  <a:pt x="467" y="158"/>
                  <a:pt x="466" y="177"/>
                  <a:pt x="465" y="187"/>
                </a:cubicBezTo>
                <a:cubicBezTo>
                  <a:pt x="440" y="160"/>
                  <a:pt x="379" y="159"/>
                  <a:pt x="386" y="113"/>
                </a:cubicBezTo>
                <a:cubicBezTo>
                  <a:pt x="371" y="114"/>
                  <a:pt x="357" y="115"/>
                  <a:pt x="342" y="116"/>
                </a:cubicBezTo>
                <a:cubicBezTo>
                  <a:pt x="342" y="106"/>
                  <a:pt x="342" y="87"/>
                  <a:pt x="342" y="77"/>
                </a:cubicBezTo>
                <a:cubicBezTo>
                  <a:pt x="316" y="73"/>
                  <a:pt x="303" y="83"/>
                  <a:pt x="301" y="107"/>
                </a:cubicBezTo>
                <a:cubicBezTo>
                  <a:pt x="286" y="98"/>
                  <a:pt x="265" y="93"/>
                  <a:pt x="258" y="75"/>
                </a:cubicBezTo>
                <a:cubicBezTo>
                  <a:pt x="220" y="76"/>
                  <a:pt x="181" y="77"/>
                  <a:pt x="144" y="65"/>
                </a:cubicBezTo>
                <a:cubicBezTo>
                  <a:pt x="144" y="58"/>
                  <a:pt x="142" y="43"/>
                  <a:pt x="142" y="36"/>
                </a:cubicBezTo>
                <a:cubicBezTo>
                  <a:pt x="133" y="35"/>
                  <a:pt x="114" y="35"/>
                  <a:pt x="105" y="34"/>
                </a:cubicBezTo>
                <a:cubicBezTo>
                  <a:pt x="104" y="40"/>
                  <a:pt x="102" y="53"/>
                  <a:pt x="101" y="59"/>
                </a:cubicBezTo>
                <a:cubicBezTo>
                  <a:pt x="67" y="47"/>
                  <a:pt x="38" y="23"/>
                  <a:pt x="0" y="39"/>
                </a:cubicBezTo>
                <a:cubicBezTo>
                  <a:pt x="16" y="32"/>
                  <a:pt x="23" y="17"/>
                  <a:pt x="22" y="0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Freeform 95"/>
          <p:cNvSpPr>
            <a:spLocks/>
          </p:cNvSpPr>
          <p:nvPr/>
        </p:nvSpPr>
        <p:spPr bwMode="auto">
          <a:xfrm>
            <a:off x="6604000" y="1893888"/>
            <a:ext cx="95250" cy="26988"/>
          </a:xfrm>
          <a:custGeom>
            <a:avLst/>
            <a:gdLst>
              <a:gd name="T0" fmla="*/ 202 w 248"/>
              <a:gd name="T1" fmla="*/ 33 h 72"/>
              <a:gd name="T2" fmla="*/ 247 w 248"/>
              <a:gd name="T3" fmla="*/ 0 h 72"/>
              <a:gd name="T4" fmla="*/ 248 w 248"/>
              <a:gd name="T5" fmla="*/ 35 h 72"/>
              <a:gd name="T6" fmla="*/ 209 w 248"/>
              <a:gd name="T7" fmla="*/ 36 h 72"/>
              <a:gd name="T8" fmla="*/ 143 w 248"/>
              <a:gd name="T9" fmla="*/ 35 h 72"/>
              <a:gd name="T10" fmla="*/ 86 w 248"/>
              <a:gd name="T11" fmla="*/ 66 h 72"/>
              <a:gd name="T12" fmla="*/ 84 w 248"/>
              <a:gd name="T13" fmla="*/ 39 h 72"/>
              <a:gd name="T14" fmla="*/ 46 w 248"/>
              <a:gd name="T15" fmla="*/ 39 h 72"/>
              <a:gd name="T16" fmla="*/ 45 w 248"/>
              <a:gd name="T17" fmla="*/ 67 h 72"/>
              <a:gd name="T18" fmla="*/ 1 w 248"/>
              <a:gd name="T19" fmla="*/ 72 h 72"/>
              <a:gd name="T20" fmla="*/ 0 w 248"/>
              <a:gd name="T21" fmla="*/ 38 h 72"/>
              <a:gd name="T22" fmla="*/ 120 w 248"/>
              <a:gd name="T23" fmla="*/ 37 h 72"/>
              <a:gd name="T24" fmla="*/ 172 w 248"/>
              <a:gd name="T25" fmla="*/ 35 h 72"/>
              <a:gd name="T26" fmla="*/ 202 w 248"/>
              <a:gd name="T27" fmla="*/ 33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48" h="72">
                <a:moveTo>
                  <a:pt x="202" y="33"/>
                </a:moveTo>
                <a:cubicBezTo>
                  <a:pt x="198" y="1"/>
                  <a:pt x="223" y="0"/>
                  <a:pt x="247" y="0"/>
                </a:cubicBezTo>
                <a:cubicBezTo>
                  <a:pt x="247" y="8"/>
                  <a:pt x="247" y="26"/>
                  <a:pt x="248" y="35"/>
                </a:cubicBezTo>
                <a:cubicBezTo>
                  <a:pt x="234" y="35"/>
                  <a:pt x="221" y="36"/>
                  <a:pt x="209" y="36"/>
                </a:cubicBezTo>
                <a:cubicBezTo>
                  <a:pt x="188" y="54"/>
                  <a:pt x="165" y="44"/>
                  <a:pt x="143" y="35"/>
                </a:cubicBezTo>
                <a:cubicBezTo>
                  <a:pt x="125" y="47"/>
                  <a:pt x="107" y="60"/>
                  <a:pt x="86" y="66"/>
                </a:cubicBezTo>
                <a:cubicBezTo>
                  <a:pt x="85" y="59"/>
                  <a:pt x="84" y="46"/>
                  <a:pt x="84" y="39"/>
                </a:cubicBezTo>
                <a:lnTo>
                  <a:pt x="46" y="39"/>
                </a:lnTo>
                <a:cubicBezTo>
                  <a:pt x="46" y="46"/>
                  <a:pt x="45" y="60"/>
                  <a:pt x="45" y="67"/>
                </a:cubicBezTo>
                <a:cubicBezTo>
                  <a:pt x="30" y="69"/>
                  <a:pt x="15" y="70"/>
                  <a:pt x="1" y="72"/>
                </a:cubicBezTo>
                <a:cubicBezTo>
                  <a:pt x="1" y="63"/>
                  <a:pt x="0" y="46"/>
                  <a:pt x="0" y="38"/>
                </a:cubicBezTo>
                <a:cubicBezTo>
                  <a:pt x="40" y="32"/>
                  <a:pt x="80" y="26"/>
                  <a:pt x="120" y="37"/>
                </a:cubicBezTo>
                <a:cubicBezTo>
                  <a:pt x="118" y="7"/>
                  <a:pt x="171" y="2"/>
                  <a:pt x="172" y="35"/>
                </a:cubicBezTo>
                <a:cubicBezTo>
                  <a:pt x="180" y="34"/>
                  <a:pt x="194" y="33"/>
                  <a:pt x="202" y="33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Freeform 96"/>
          <p:cNvSpPr>
            <a:spLocks/>
          </p:cNvSpPr>
          <p:nvPr/>
        </p:nvSpPr>
        <p:spPr bwMode="auto">
          <a:xfrm>
            <a:off x="6192838" y="1908176"/>
            <a:ext cx="398463" cy="73025"/>
          </a:xfrm>
          <a:custGeom>
            <a:avLst/>
            <a:gdLst>
              <a:gd name="T0" fmla="*/ 1001 w 1044"/>
              <a:gd name="T1" fmla="*/ 7 h 189"/>
              <a:gd name="T2" fmla="*/ 1041 w 1044"/>
              <a:gd name="T3" fmla="*/ 0 h 189"/>
              <a:gd name="T4" fmla="*/ 1044 w 1044"/>
              <a:gd name="T5" fmla="*/ 32 h 189"/>
              <a:gd name="T6" fmla="*/ 933 w 1044"/>
              <a:gd name="T7" fmla="*/ 38 h 189"/>
              <a:gd name="T8" fmla="*/ 880 w 1044"/>
              <a:gd name="T9" fmla="*/ 64 h 189"/>
              <a:gd name="T10" fmla="*/ 879 w 1044"/>
              <a:gd name="T11" fmla="*/ 37 h 189"/>
              <a:gd name="T12" fmla="*/ 842 w 1044"/>
              <a:gd name="T13" fmla="*/ 39 h 189"/>
              <a:gd name="T14" fmla="*/ 800 w 1044"/>
              <a:gd name="T15" fmla="*/ 74 h 189"/>
              <a:gd name="T16" fmla="*/ 799 w 1044"/>
              <a:gd name="T17" fmla="*/ 43 h 189"/>
              <a:gd name="T18" fmla="*/ 760 w 1044"/>
              <a:gd name="T19" fmla="*/ 43 h 189"/>
              <a:gd name="T20" fmla="*/ 763 w 1044"/>
              <a:gd name="T21" fmla="*/ 75 h 189"/>
              <a:gd name="T22" fmla="*/ 644 w 1044"/>
              <a:gd name="T23" fmla="*/ 76 h 189"/>
              <a:gd name="T24" fmla="*/ 597 w 1044"/>
              <a:gd name="T25" fmla="*/ 100 h 189"/>
              <a:gd name="T26" fmla="*/ 603 w 1044"/>
              <a:gd name="T27" fmla="*/ 76 h 189"/>
              <a:gd name="T28" fmla="*/ 551 w 1044"/>
              <a:gd name="T29" fmla="*/ 106 h 189"/>
              <a:gd name="T30" fmla="*/ 516 w 1044"/>
              <a:gd name="T31" fmla="*/ 109 h 189"/>
              <a:gd name="T32" fmla="*/ 517 w 1044"/>
              <a:gd name="T33" fmla="*/ 84 h 189"/>
              <a:gd name="T34" fmla="*/ 480 w 1044"/>
              <a:gd name="T35" fmla="*/ 83 h 189"/>
              <a:gd name="T36" fmla="*/ 476 w 1044"/>
              <a:gd name="T37" fmla="*/ 111 h 189"/>
              <a:gd name="T38" fmla="*/ 361 w 1044"/>
              <a:gd name="T39" fmla="*/ 119 h 189"/>
              <a:gd name="T40" fmla="*/ 310 w 1044"/>
              <a:gd name="T41" fmla="*/ 114 h 189"/>
              <a:gd name="T42" fmla="*/ 237 w 1044"/>
              <a:gd name="T43" fmla="*/ 145 h 189"/>
              <a:gd name="T44" fmla="*/ 235 w 1044"/>
              <a:gd name="T45" fmla="*/ 118 h 189"/>
              <a:gd name="T46" fmla="*/ 193 w 1044"/>
              <a:gd name="T47" fmla="*/ 118 h 189"/>
              <a:gd name="T48" fmla="*/ 194 w 1044"/>
              <a:gd name="T49" fmla="*/ 147 h 189"/>
              <a:gd name="T50" fmla="*/ 154 w 1044"/>
              <a:gd name="T51" fmla="*/ 151 h 189"/>
              <a:gd name="T52" fmla="*/ 153 w 1044"/>
              <a:gd name="T53" fmla="*/ 122 h 189"/>
              <a:gd name="T54" fmla="*/ 115 w 1044"/>
              <a:gd name="T55" fmla="*/ 121 h 189"/>
              <a:gd name="T56" fmla="*/ 115 w 1044"/>
              <a:gd name="T57" fmla="*/ 153 h 189"/>
              <a:gd name="T58" fmla="*/ 34 w 1044"/>
              <a:gd name="T59" fmla="*/ 189 h 189"/>
              <a:gd name="T60" fmla="*/ 34 w 1044"/>
              <a:gd name="T61" fmla="*/ 159 h 189"/>
              <a:gd name="T62" fmla="*/ 0 w 1044"/>
              <a:gd name="T63" fmla="*/ 157 h 189"/>
              <a:gd name="T64" fmla="*/ 35 w 1044"/>
              <a:gd name="T65" fmla="*/ 135 h 189"/>
              <a:gd name="T66" fmla="*/ 37 w 1044"/>
              <a:gd name="T67" fmla="*/ 159 h 189"/>
              <a:gd name="T68" fmla="*/ 73 w 1044"/>
              <a:gd name="T69" fmla="*/ 155 h 189"/>
              <a:gd name="T70" fmla="*/ 76 w 1044"/>
              <a:gd name="T71" fmla="*/ 124 h 189"/>
              <a:gd name="T72" fmla="*/ 204 w 1044"/>
              <a:gd name="T73" fmla="*/ 109 h 189"/>
              <a:gd name="T74" fmla="*/ 257 w 1044"/>
              <a:gd name="T75" fmla="*/ 118 h 189"/>
              <a:gd name="T76" fmla="*/ 322 w 1044"/>
              <a:gd name="T77" fmla="*/ 115 h 189"/>
              <a:gd name="T78" fmla="*/ 352 w 1044"/>
              <a:gd name="T79" fmla="*/ 115 h 189"/>
              <a:gd name="T80" fmla="*/ 398 w 1044"/>
              <a:gd name="T81" fmla="*/ 84 h 189"/>
              <a:gd name="T82" fmla="*/ 398 w 1044"/>
              <a:gd name="T83" fmla="*/ 111 h 189"/>
              <a:gd name="T84" fmla="*/ 436 w 1044"/>
              <a:gd name="T85" fmla="*/ 113 h 189"/>
              <a:gd name="T86" fmla="*/ 437 w 1044"/>
              <a:gd name="T87" fmla="*/ 80 h 189"/>
              <a:gd name="T88" fmla="*/ 571 w 1044"/>
              <a:gd name="T89" fmla="*/ 65 h 189"/>
              <a:gd name="T90" fmla="*/ 632 w 1044"/>
              <a:gd name="T91" fmla="*/ 79 h 189"/>
              <a:gd name="T92" fmla="*/ 677 w 1044"/>
              <a:gd name="T93" fmla="*/ 47 h 189"/>
              <a:gd name="T94" fmla="*/ 679 w 1044"/>
              <a:gd name="T95" fmla="*/ 73 h 189"/>
              <a:gd name="T96" fmla="*/ 714 w 1044"/>
              <a:gd name="T97" fmla="*/ 74 h 189"/>
              <a:gd name="T98" fmla="*/ 721 w 1044"/>
              <a:gd name="T99" fmla="*/ 47 h 189"/>
              <a:gd name="T100" fmla="*/ 850 w 1044"/>
              <a:gd name="T101" fmla="*/ 30 h 189"/>
              <a:gd name="T102" fmla="*/ 929 w 1044"/>
              <a:gd name="T103" fmla="*/ 13 h 189"/>
              <a:gd name="T104" fmla="*/ 966 w 1044"/>
              <a:gd name="T105" fmla="*/ 35 h 189"/>
              <a:gd name="T106" fmla="*/ 1002 w 1044"/>
              <a:gd name="T107" fmla="*/ 34 h 189"/>
              <a:gd name="T108" fmla="*/ 1001 w 1044"/>
              <a:gd name="T109" fmla="*/ 7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44" h="189">
                <a:moveTo>
                  <a:pt x="1001" y="7"/>
                </a:moveTo>
                <a:cubicBezTo>
                  <a:pt x="1014" y="5"/>
                  <a:pt x="1027" y="2"/>
                  <a:pt x="1041" y="0"/>
                </a:cubicBezTo>
                <a:cubicBezTo>
                  <a:pt x="1042" y="8"/>
                  <a:pt x="1043" y="24"/>
                  <a:pt x="1044" y="32"/>
                </a:cubicBezTo>
                <a:cubicBezTo>
                  <a:pt x="1007" y="43"/>
                  <a:pt x="970" y="49"/>
                  <a:pt x="933" y="38"/>
                </a:cubicBezTo>
                <a:cubicBezTo>
                  <a:pt x="918" y="52"/>
                  <a:pt x="902" y="63"/>
                  <a:pt x="880" y="64"/>
                </a:cubicBezTo>
                <a:cubicBezTo>
                  <a:pt x="880" y="57"/>
                  <a:pt x="879" y="44"/>
                  <a:pt x="879" y="37"/>
                </a:cubicBezTo>
                <a:cubicBezTo>
                  <a:pt x="869" y="38"/>
                  <a:pt x="851" y="39"/>
                  <a:pt x="842" y="39"/>
                </a:cubicBezTo>
                <a:cubicBezTo>
                  <a:pt x="850" y="71"/>
                  <a:pt x="822" y="70"/>
                  <a:pt x="800" y="74"/>
                </a:cubicBezTo>
                <a:cubicBezTo>
                  <a:pt x="800" y="66"/>
                  <a:pt x="800" y="51"/>
                  <a:pt x="799" y="43"/>
                </a:cubicBezTo>
                <a:cubicBezTo>
                  <a:pt x="790" y="43"/>
                  <a:pt x="770" y="43"/>
                  <a:pt x="760" y="43"/>
                </a:cubicBezTo>
                <a:cubicBezTo>
                  <a:pt x="761" y="51"/>
                  <a:pt x="762" y="67"/>
                  <a:pt x="763" y="75"/>
                </a:cubicBezTo>
                <a:cubicBezTo>
                  <a:pt x="723" y="80"/>
                  <a:pt x="683" y="84"/>
                  <a:pt x="644" y="76"/>
                </a:cubicBezTo>
                <a:cubicBezTo>
                  <a:pt x="640" y="101"/>
                  <a:pt x="615" y="97"/>
                  <a:pt x="597" y="100"/>
                </a:cubicBezTo>
                <a:lnTo>
                  <a:pt x="603" y="76"/>
                </a:lnTo>
                <a:cubicBezTo>
                  <a:pt x="577" y="73"/>
                  <a:pt x="556" y="77"/>
                  <a:pt x="551" y="106"/>
                </a:cubicBezTo>
                <a:cubicBezTo>
                  <a:pt x="539" y="107"/>
                  <a:pt x="527" y="108"/>
                  <a:pt x="516" y="109"/>
                </a:cubicBezTo>
                <a:cubicBezTo>
                  <a:pt x="516" y="102"/>
                  <a:pt x="517" y="90"/>
                  <a:pt x="517" y="84"/>
                </a:cubicBezTo>
                <a:lnTo>
                  <a:pt x="480" y="83"/>
                </a:lnTo>
                <a:cubicBezTo>
                  <a:pt x="479" y="90"/>
                  <a:pt x="477" y="104"/>
                  <a:pt x="476" y="111"/>
                </a:cubicBezTo>
                <a:cubicBezTo>
                  <a:pt x="438" y="119"/>
                  <a:pt x="399" y="117"/>
                  <a:pt x="361" y="119"/>
                </a:cubicBezTo>
                <a:cubicBezTo>
                  <a:pt x="347" y="133"/>
                  <a:pt x="313" y="144"/>
                  <a:pt x="310" y="114"/>
                </a:cubicBezTo>
                <a:cubicBezTo>
                  <a:pt x="280" y="114"/>
                  <a:pt x="267" y="145"/>
                  <a:pt x="237" y="145"/>
                </a:cubicBezTo>
                <a:cubicBezTo>
                  <a:pt x="236" y="138"/>
                  <a:pt x="235" y="125"/>
                  <a:pt x="235" y="118"/>
                </a:cubicBezTo>
                <a:lnTo>
                  <a:pt x="193" y="118"/>
                </a:lnTo>
                <a:cubicBezTo>
                  <a:pt x="193" y="126"/>
                  <a:pt x="194" y="140"/>
                  <a:pt x="194" y="147"/>
                </a:cubicBezTo>
                <a:cubicBezTo>
                  <a:pt x="184" y="148"/>
                  <a:pt x="164" y="150"/>
                  <a:pt x="154" y="151"/>
                </a:cubicBezTo>
                <a:cubicBezTo>
                  <a:pt x="154" y="144"/>
                  <a:pt x="153" y="129"/>
                  <a:pt x="153" y="122"/>
                </a:cubicBezTo>
                <a:cubicBezTo>
                  <a:pt x="143" y="122"/>
                  <a:pt x="124" y="121"/>
                  <a:pt x="115" y="121"/>
                </a:cubicBezTo>
                <a:lnTo>
                  <a:pt x="115" y="153"/>
                </a:lnTo>
                <a:cubicBezTo>
                  <a:pt x="82" y="151"/>
                  <a:pt x="58" y="171"/>
                  <a:pt x="34" y="189"/>
                </a:cubicBezTo>
                <a:cubicBezTo>
                  <a:pt x="34" y="182"/>
                  <a:pt x="34" y="166"/>
                  <a:pt x="34" y="159"/>
                </a:cubicBezTo>
                <a:cubicBezTo>
                  <a:pt x="26" y="158"/>
                  <a:pt x="9" y="158"/>
                  <a:pt x="0" y="157"/>
                </a:cubicBezTo>
                <a:cubicBezTo>
                  <a:pt x="11" y="150"/>
                  <a:pt x="23" y="142"/>
                  <a:pt x="35" y="135"/>
                </a:cubicBezTo>
                <a:cubicBezTo>
                  <a:pt x="35" y="141"/>
                  <a:pt x="36" y="153"/>
                  <a:pt x="37" y="159"/>
                </a:cubicBezTo>
                <a:cubicBezTo>
                  <a:pt x="46" y="158"/>
                  <a:pt x="64" y="156"/>
                  <a:pt x="73" y="155"/>
                </a:cubicBezTo>
                <a:cubicBezTo>
                  <a:pt x="73" y="147"/>
                  <a:pt x="75" y="132"/>
                  <a:pt x="76" y="124"/>
                </a:cubicBezTo>
                <a:cubicBezTo>
                  <a:pt x="118" y="114"/>
                  <a:pt x="162" y="122"/>
                  <a:pt x="204" y="109"/>
                </a:cubicBezTo>
                <a:cubicBezTo>
                  <a:pt x="222" y="101"/>
                  <a:pt x="239" y="115"/>
                  <a:pt x="257" y="118"/>
                </a:cubicBezTo>
                <a:cubicBezTo>
                  <a:pt x="277" y="107"/>
                  <a:pt x="314" y="76"/>
                  <a:pt x="322" y="115"/>
                </a:cubicBezTo>
                <a:cubicBezTo>
                  <a:pt x="329" y="115"/>
                  <a:pt x="344" y="115"/>
                  <a:pt x="352" y="115"/>
                </a:cubicBezTo>
                <a:cubicBezTo>
                  <a:pt x="349" y="84"/>
                  <a:pt x="377" y="87"/>
                  <a:pt x="398" y="84"/>
                </a:cubicBezTo>
                <a:cubicBezTo>
                  <a:pt x="398" y="91"/>
                  <a:pt x="398" y="104"/>
                  <a:pt x="398" y="111"/>
                </a:cubicBezTo>
                <a:cubicBezTo>
                  <a:pt x="407" y="112"/>
                  <a:pt x="427" y="113"/>
                  <a:pt x="436" y="113"/>
                </a:cubicBezTo>
                <a:cubicBezTo>
                  <a:pt x="436" y="105"/>
                  <a:pt x="437" y="89"/>
                  <a:pt x="437" y="80"/>
                </a:cubicBezTo>
                <a:cubicBezTo>
                  <a:pt x="482" y="76"/>
                  <a:pt x="529" y="85"/>
                  <a:pt x="571" y="65"/>
                </a:cubicBezTo>
                <a:cubicBezTo>
                  <a:pt x="592" y="57"/>
                  <a:pt x="612" y="75"/>
                  <a:pt x="632" y="79"/>
                </a:cubicBezTo>
                <a:cubicBezTo>
                  <a:pt x="635" y="54"/>
                  <a:pt x="657" y="51"/>
                  <a:pt x="677" y="47"/>
                </a:cubicBezTo>
                <a:cubicBezTo>
                  <a:pt x="678" y="53"/>
                  <a:pt x="679" y="66"/>
                  <a:pt x="679" y="73"/>
                </a:cubicBezTo>
                <a:cubicBezTo>
                  <a:pt x="688" y="73"/>
                  <a:pt x="705" y="73"/>
                  <a:pt x="714" y="74"/>
                </a:cubicBezTo>
                <a:cubicBezTo>
                  <a:pt x="716" y="67"/>
                  <a:pt x="719" y="54"/>
                  <a:pt x="721" y="47"/>
                </a:cubicBezTo>
                <a:cubicBezTo>
                  <a:pt x="763" y="37"/>
                  <a:pt x="807" y="42"/>
                  <a:pt x="850" y="30"/>
                </a:cubicBezTo>
                <a:cubicBezTo>
                  <a:pt x="876" y="20"/>
                  <a:pt x="919" y="53"/>
                  <a:pt x="929" y="13"/>
                </a:cubicBezTo>
                <a:cubicBezTo>
                  <a:pt x="948" y="12"/>
                  <a:pt x="968" y="10"/>
                  <a:pt x="966" y="35"/>
                </a:cubicBezTo>
                <a:cubicBezTo>
                  <a:pt x="975" y="35"/>
                  <a:pt x="993" y="34"/>
                  <a:pt x="1002" y="34"/>
                </a:cubicBezTo>
                <a:cubicBezTo>
                  <a:pt x="1002" y="27"/>
                  <a:pt x="1001" y="14"/>
                  <a:pt x="1001" y="7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Freeform 97"/>
          <p:cNvSpPr>
            <a:spLocks/>
          </p:cNvSpPr>
          <p:nvPr/>
        </p:nvSpPr>
        <p:spPr bwMode="auto">
          <a:xfrm>
            <a:off x="2225675" y="1916113"/>
            <a:ext cx="354013" cy="155575"/>
          </a:xfrm>
          <a:custGeom>
            <a:avLst/>
            <a:gdLst>
              <a:gd name="T0" fmla="*/ 562 w 927"/>
              <a:gd name="T1" fmla="*/ 21 h 409"/>
              <a:gd name="T2" fmla="*/ 748 w 927"/>
              <a:gd name="T3" fmla="*/ 20 h 409"/>
              <a:gd name="T4" fmla="*/ 781 w 927"/>
              <a:gd name="T5" fmla="*/ 0 h 409"/>
              <a:gd name="T6" fmla="*/ 819 w 927"/>
              <a:gd name="T7" fmla="*/ 19 h 409"/>
              <a:gd name="T8" fmla="*/ 927 w 927"/>
              <a:gd name="T9" fmla="*/ 21 h 409"/>
              <a:gd name="T10" fmla="*/ 926 w 927"/>
              <a:gd name="T11" fmla="*/ 55 h 409"/>
              <a:gd name="T12" fmla="*/ 884 w 927"/>
              <a:gd name="T13" fmla="*/ 21 h 409"/>
              <a:gd name="T14" fmla="*/ 843 w 927"/>
              <a:gd name="T15" fmla="*/ 20 h 409"/>
              <a:gd name="T16" fmla="*/ 803 w 927"/>
              <a:gd name="T17" fmla="*/ 49 h 409"/>
              <a:gd name="T18" fmla="*/ 804 w 927"/>
              <a:gd name="T19" fmla="*/ 19 h 409"/>
              <a:gd name="T20" fmla="*/ 763 w 927"/>
              <a:gd name="T21" fmla="*/ 18 h 409"/>
              <a:gd name="T22" fmla="*/ 764 w 927"/>
              <a:gd name="T23" fmla="*/ 51 h 409"/>
              <a:gd name="T24" fmla="*/ 724 w 927"/>
              <a:gd name="T25" fmla="*/ 21 h 409"/>
              <a:gd name="T26" fmla="*/ 687 w 927"/>
              <a:gd name="T27" fmla="*/ 19 h 409"/>
              <a:gd name="T28" fmla="*/ 679 w 927"/>
              <a:gd name="T29" fmla="*/ 53 h 409"/>
              <a:gd name="T30" fmla="*/ 640 w 927"/>
              <a:gd name="T31" fmla="*/ 52 h 409"/>
              <a:gd name="T32" fmla="*/ 643 w 927"/>
              <a:gd name="T33" fmla="*/ 21 h 409"/>
              <a:gd name="T34" fmla="*/ 602 w 927"/>
              <a:gd name="T35" fmla="*/ 20 h 409"/>
              <a:gd name="T36" fmla="*/ 602 w 927"/>
              <a:gd name="T37" fmla="*/ 54 h 409"/>
              <a:gd name="T38" fmla="*/ 532 w 927"/>
              <a:gd name="T39" fmla="*/ 72 h 409"/>
              <a:gd name="T40" fmla="*/ 482 w 927"/>
              <a:gd name="T41" fmla="*/ 56 h 409"/>
              <a:gd name="T42" fmla="*/ 439 w 927"/>
              <a:gd name="T43" fmla="*/ 86 h 409"/>
              <a:gd name="T44" fmla="*/ 442 w 927"/>
              <a:gd name="T45" fmla="*/ 58 h 409"/>
              <a:gd name="T46" fmla="*/ 398 w 927"/>
              <a:gd name="T47" fmla="*/ 60 h 409"/>
              <a:gd name="T48" fmla="*/ 403 w 927"/>
              <a:gd name="T49" fmla="*/ 100 h 409"/>
              <a:gd name="T50" fmla="*/ 368 w 927"/>
              <a:gd name="T51" fmla="*/ 97 h 409"/>
              <a:gd name="T52" fmla="*/ 301 w 927"/>
              <a:gd name="T53" fmla="*/ 145 h 409"/>
              <a:gd name="T54" fmla="*/ 237 w 927"/>
              <a:gd name="T55" fmla="*/ 133 h 409"/>
              <a:gd name="T56" fmla="*/ 241 w 927"/>
              <a:gd name="T57" fmla="*/ 179 h 409"/>
              <a:gd name="T58" fmla="*/ 197 w 927"/>
              <a:gd name="T59" fmla="*/ 176 h 409"/>
              <a:gd name="T60" fmla="*/ 203 w 927"/>
              <a:gd name="T61" fmla="*/ 224 h 409"/>
              <a:gd name="T62" fmla="*/ 153 w 927"/>
              <a:gd name="T63" fmla="*/ 220 h 409"/>
              <a:gd name="T64" fmla="*/ 177 w 927"/>
              <a:gd name="T65" fmla="*/ 264 h 409"/>
              <a:gd name="T66" fmla="*/ 121 w 927"/>
              <a:gd name="T67" fmla="*/ 262 h 409"/>
              <a:gd name="T68" fmla="*/ 114 w 927"/>
              <a:gd name="T69" fmla="*/ 295 h 409"/>
              <a:gd name="T70" fmla="*/ 134 w 927"/>
              <a:gd name="T71" fmla="*/ 300 h 409"/>
              <a:gd name="T72" fmla="*/ 116 w 927"/>
              <a:gd name="T73" fmla="*/ 319 h 409"/>
              <a:gd name="T74" fmla="*/ 115 w 927"/>
              <a:gd name="T75" fmla="*/ 296 h 409"/>
              <a:gd name="T76" fmla="*/ 95 w 927"/>
              <a:gd name="T77" fmla="*/ 343 h 409"/>
              <a:gd name="T78" fmla="*/ 76 w 927"/>
              <a:gd name="T79" fmla="*/ 366 h 409"/>
              <a:gd name="T80" fmla="*/ 76 w 927"/>
              <a:gd name="T81" fmla="*/ 333 h 409"/>
              <a:gd name="T82" fmla="*/ 61 w 927"/>
              <a:gd name="T83" fmla="*/ 386 h 409"/>
              <a:gd name="T84" fmla="*/ 37 w 927"/>
              <a:gd name="T85" fmla="*/ 409 h 409"/>
              <a:gd name="T86" fmla="*/ 38 w 927"/>
              <a:gd name="T87" fmla="*/ 381 h 409"/>
              <a:gd name="T88" fmla="*/ 0 w 927"/>
              <a:gd name="T89" fmla="*/ 382 h 409"/>
              <a:gd name="T90" fmla="*/ 125 w 927"/>
              <a:gd name="T91" fmla="*/ 248 h 409"/>
              <a:gd name="T92" fmla="*/ 280 w 927"/>
              <a:gd name="T93" fmla="*/ 102 h 409"/>
              <a:gd name="T94" fmla="*/ 277 w 927"/>
              <a:gd name="T95" fmla="*/ 139 h 409"/>
              <a:gd name="T96" fmla="*/ 316 w 927"/>
              <a:gd name="T97" fmla="*/ 136 h 409"/>
              <a:gd name="T98" fmla="*/ 290 w 927"/>
              <a:gd name="T99" fmla="*/ 93 h 409"/>
              <a:gd name="T100" fmla="*/ 360 w 927"/>
              <a:gd name="T101" fmla="*/ 100 h 409"/>
              <a:gd name="T102" fmla="*/ 439 w 927"/>
              <a:gd name="T103" fmla="*/ 36 h 409"/>
              <a:gd name="T104" fmla="*/ 444 w 927"/>
              <a:gd name="T105" fmla="*/ 61 h 409"/>
              <a:gd name="T106" fmla="*/ 523 w 927"/>
              <a:gd name="T107" fmla="*/ 29 h 409"/>
              <a:gd name="T108" fmla="*/ 524 w 927"/>
              <a:gd name="T109" fmla="*/ 62 h 409"/>
              <a:gd name="T110" fmla="*/ 562 w 927"/>
              <a:gd name="T111" fmla="*/ 21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27" h="409">
                <a:moveTo>
                  <a:pt x="562" y="21"/>
                </a:moveTo>
                <a:cubicBezTo>
                  <a:pt x="623" y="15"/>
                  <a:pt x="688" y="1"/>
                  <a:pt x="748" y="20"/>
                </a:cubicBezTo>
                <a:cubicBezTo>
                  <a:pt x="759" y="13"/>
                  <a:pt x="770" y="7"/>
                  <a:pt x="781" y="0"/>
                </a:cubicBezTo>
                <a:cubicBezTo>
                  <a:pt x="794" y="6"/>
                  <a:pt x="807" y="12"/>
                  <a:pt x="819" y="19"/>
                </a:cubicBezTo>
                <a:cubicBezTo>
                  <a:pt x="854" y="4"/>
                  <a:pt x="891" y="16"/>
                  <a:pt x="927" y="21"/>
                </a:cubicBezTo>
                <a:cubicBezTo>
                  <a:pt x="927" y="29"/>
                  <a:pt x="926" y="46"/>
                  <a:pt x="926" y="55"/>
                </a:cubicBezTo>
                <a:cubicBezTo>
                  <a:pt x="902" y="54"/>
                  <a:pt x="875" y="55"/>
                  <a:pt x="884" y="21"/>
                </a:cubicBezTo>
                <a:cubicBezTo>
                  <a:pt x="874" y="21"/>
                  <a:pt x="853" y="20"/>
                  <a:pt x="843" y="20"/>
                </a:cubicBezTo>
                <a:cubicBezTo>
                  <a:pt x="857" y="55"/>
                  <a:pt x="824" y="47"/>
                  <a:pt x="803" y="49"/>
                </a:cubicBezTo>
                <a:cubicBezTo>
                  <a:pt x="803" y="41"/>
                  <a:pt x="803" y="26"/>
                  <a:pt x="804" y="19"/>
                </a:cubicBezTo>
                <a:cubicBezTo>
                  <a:pt x="793" y="19"/>
                  <a:pt x="773" y="18"/>
                  <a:pt x="763" y="18"/>
                </a:cubicBezTo>
                <a:cubicBezTo>
                  <a:pt x="764" y="26"/>
                  <a:pt x="764" y="43"/>
                  <a:pt x="764" y="51"/>
                </a:cubicBezTo>
                <a:cubicBezTo>
                  <a:pt x="741" y="52"/>
                  <a:pt x="711" y="56"/>
                  <a:pt x="724" y="21"/>
                </a:cubicBezTo>
                <a:cubicBezTo>
                  <a:pt x="712" y="20"/>
                  <a:pt x="699" y="19"/>
                  <a:pt x="687" y="19"/>
                </a:cubicBezTo>
                <a:cubicBezTo>
                  <a:pt x="685" y="27"/>
                  <a:pt x="681" y="44"/>
                  <a:pt x="679" y="53"/>
                </a:cubicBezTo>
                <a:cubicBezTo>
                  <a:pt x="666" y="52"/>
                  <a:pt x="653" y="52"/>
                  <a:pt x="640" y="52"/>
                </a:cubicBezTo>
                <a:cubicBezTo>
                  <a:pt x="641" y="44"/>
                  <a:pt x="642" y="28"/>
                  <a:pt x="643" y="21"/>
                </a:cubicBezTo>
                <a:cubicBezTo>
                  <a:pt x="633" y="21"/>
                  <a:pt x="612" y="20"/>
                  <a:pt x="602" y="20"/>
                </a:cubicBezTo>
                <a:cubicBezTo>
                  <a:pt x="602" y="29"/>
                  <a:pt x="602" y="46"/>
                  <a:pt x="602" y="54"/>
                </a:cubicBezTo>
                <a:cubicBezTo>
                  <a:pt x="577" y="56"/>
                  <a:pt x="554" y="61"/>
                  <a:pt x="532" y="72"/>
                </a:cubicBezTo>
                <a:cubicBezTo>
                  <a:pt x="517" y="61"/>
                  <a:pt x="500" y="57"/>
                  <a:pt x="482" y="56"/>
                </a:cubicBezTo>
                <a:cubicBezTo>
                  <a:pt x="489" y="88"/>
                  <a:pt x="456" y="80"/>
                  <a:pt x="439" y="86"/>
                </a:cubicBezTo>
                <a:cubicBezTo>
                  <a:pt x="440" y="79"/>
                  <a:pt x="441" y="65"/>
                  <a:pt x="442" y="58"/>
                </a:cubicBezTo>
                <a:cubicBezTo>
                  <a:pt x="431" y="58"/>
                  <a:pt x="409" y="60"/>
                  <a:pt x="398" y="60"/>
                </a:cubicBezTo>
                <a:cubicBezTo>
                  <a:pt x="400" y="70"/>
                  <a:pt x="402" y="90"/>
                  <a:pt x="403" y="100"/>
                </a:cubicBezTo>
                <a:cubicBezTo>
                  <a:pt x="395" y="99"/>
                  <a:pt x="377" y="98"/>
                  <a:pt x="368" y="97"/>
                </a:cubicBezTo>
                <a:cubicBezTo>
                  <a:pt x="359" y="128"/>
                  <a:pt x="326" y="134"/>
                  <a:pt x="301" y="145"/>
                </a:cubicBezTo>
                <a:cubicBezTo>
                  <a:pt x="279" y="156"/>
                  <a:pt x="258" y="136"/>
                  <a:pt x="237" y="133"/>
                </a:cubicBezTo>
                <a:cubicBezTo>
                  <a:pt x="238" y="144"/>
                  <a:pt x="240" y="167"/>
                  <a:pt x="241" y="179"/>
                </a:cubicBezTo>
                <a:cubicBezTo>
                  <a:pt x="230" y="178"/>
                  <a:pt x="208" y="176"/>
                  <a:pt x="197" y="176"/>
                </a:cubicBezTo>
                <a:cubicBezTo>
                  <a:pt x="199" y="192"/>
                  <a:pt x="201" y="208"/>
                  <a:pt x="203" y="224"/>
                </a:cubicBezTo>
                <a:cubicBezTo>
                  <a:pt x="186" y="222"/>
                  <a:pt x="170" y="221"/>
                  <a:pt x="153" y="220"/>
                </a:cubicBezTo>
                <a:cubicBezTo>
                  <a:pt x="156" y="238"/>
                  <a:pt x="164" y="252"/>
                  <a:pt x="177" y="264"/>
                </a:cubicBezTo>
                <a:cubicBezTo>
                  <a:pt x="158" y="261"/>
                  <a:pt x="139" y="259"/>
                  <a:pt x="121" y="262"/>
                </a:cubicBezTo>
                <a:lnTo>
                  <a:pt x="114" y="295"/>
                </a:lnTo>
                <a:lnTo>
                  <a:pt x="134" y="300"/>
                </a:lnTo>
                <a:cubicBezTo>
                  <a:pt x="128" y="306"/>
                  <a:pt x="122" y="313"/>
                  <a:pt x="116" y="319"/>
                </a:cubicBezTo>
                <a:lnTo>
                  <a:pt x="115" y="296"/>
                </a:lnTo>
                <a:cubicBezTo>
                  <a:pt x="79" y="286"/>
                  <a:pt x="61" y="330"/>
                  <a:pt x="95" y="343"/>
                </a:cubicBezTo>
                <a:lnTo>
                  <a:pt x="76" y="366"/>
                </a:lnTo>
                <a:cubicBezTo>
                  <a:pt x="76" y="358"/>
                  <a:pt x="76" y="342"/>
                  <a:pt x="76" y="333"/>
                </a:cubicBezTo>
                <a:cubicBezTo>
                  <a:pt x="43" y="332"/>
                  <a:pt x="14" y="381"/>
                  <a:pt x="61" y="386"/>
                </a:cubicBezTo>
                <a:cubicBezTo>
                  <a:pt x="53" y="394"/>
                  <a:pt x="45" y="401"/>
                  <a:pt x="37" y="409"/>
                </a:cubicBezTo>
                <a:lnTo>
                  <a:pt x="38" y="381"/>
                </a:lnTo>
                <a:cubicBezTo>
                  <a:pt x="28" y="382"/>
                  <a:pt x="9" y="382"/>
                  <a:pt x="0" y="382"/>
                </a:cubicBezTo>
                <a:cubicBezTo>
                  <a:pt x="43" y="339"/>
                  <a:pt x="81" y="290"/>
                  <a:pt x="125" y="248"/>
                </a:cubicBezTo>
                <a:cubicBezTo>
                  <a:pt x="175" y="198"/>
                  <a:pt x="213" y="132"/>
                  <a:pt x="280" y="102"/>
                </a:cubicBezTo>
                <a:cubicBezTo>
                  <a:pt x="279" y="111"/>
                  <a:pt x="277" y="130"/>
                  <a:pt x="277" y="139"/>
                </a:cubicBezTo>
                <a:cubicBezTo>
                  <a:pt x="286" y="138"/>
                  <a:pt x="306" y="137"/>
                  <a:pt x="316" y="136"/>
                </a:cubicBezTo>
                <a:cubicBezTo>
                  <a:pt x="324" y="115"/>
                  <a:pt x="316" y="100"/>
                  <a:pt x="290" y="93"/>
                </a:cubicBezTo>
                <a:cubicBezTo>
                  <a:pt x="313" y="96"/>
                  <a:pt x="336" y="98"/>
                  <a:pt x="360" y="100"/>
                </a:cubicBezTo>
                <a:cubicBezTo>
                  <a:pt x="351" y="53"/>
                  <a:pt x="412" y="57"/>
                  <a:pt x="439" y="36"/>
                </a:cubicBezTo>
                <a:cubicBezTo>
                  <a:pt x="440" y="42"/>
                  <a:pt x="443" y="54"/>
                  <a:pt x="444" y="61"/>
                </a:cubicBezTo>
                <a:cubicBezTo>
                  <a:pt x="481" y="67"/>
                  <a:pt x="484" y="19"/>
                  <a:pt x="523" y="29"/>
                </a:cubicBezTo>
                <a:cubicBezTo>
                  <a:pt x="523" y="37"/>
                  <a:pt x="523" y="54"/>
                  <a:pt x="524" y="62"/>
                </a:cubicBezTo>
                <a:cubicBezTo>
                  <a:pt x="547" y="57"/>
                  <a:pt x="573" y="52"/>
                  <a:pt x="562" y="21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Freeform 98"/>
          <p:cNvSpPr>
            <a:spLocks noEditPoints="1"/>
          </p:cNvSpPr>
          <p:nvPr/>
        </p:nvSpPr>
        <p:spPr bwMode="auto">
          <a:xfrm>
            <a:off x="2587625" y="1925638"/>
            <a:ext cx="649288" cy="255588"/>
          </a:xfrm>
          <a:custGeom>
            <a:avLst/>
            <a:gdLst>
              <a:gd name="T0" fmla="*/ 59 w 1707"/>
              <a:gd name="T1" fmla="*/ 6 h 671"/>
              <a:gd name="T2" fmla="*/ 105 w 1707"/>
              <a:gd name="T3" fmla="*/ 9 h 671"/>
              <a:gd name="T4" fmla="*/ 172 w 1707"/>
              <a:gd name="T5" fmla="*/ 38 h 671"/>
              <a:gd name="T6" fmla="*/ 340 w 1707"/>
              <a:gd name="T7" fmla="*/ 40 h 671"/>
              <a:gd name="T8" fmla="*/ 380 w 1707"/>
              <a:gd name="T9" fmla="*/ 68 h 671"/>
              <a:gd name="T10" fmla="*/ 425 w 1707"/>
              <a:gd name="T11" fmla="*/ 73 h 671"/>
              <a:gd name="T12" fmla="*/ 507 w 1707"/>
              <a:gd name="T13" fmla="*/ 76 h 671"/>
              <a:gd name="T14" fmla="*/ 704 w 1707"/>
              <a:gd name="T15" fmla="*/ 114 h 671"/>
              <a:gd name="T16" fmla="*/ 742 w 1707"/>
              <a:gd name="T17" fmla="*/ 84 h 671"/>
              <a:gd name="T18" fmla="*/ 870 w 1707"/>
              <a:gd name="T19" fmla="*/ 116 h 671"/>
              <a:gd name="T20" fmla="*/ 1067 w 1707"/>
              <a:gd name="T21" fmla="*/ 153 h 671"/>
              <a:gd name="T22" fmla="*/ 1105 w 1707"/>
              <a:gd name="T23" fmla="*/ 123 h 671"/>
              <a:gd name="T24" fmla="*/ 1152 w 1707"/>
              <a:gd name="T25" fmla="*/ 155 h 671"/>
              <a:gd name="T26" fmla="*/ 1188 w 1707"/>
              <a:gd name="T27" fmla="*/ 128 h 671"/>
              <a:gd name="T28" fmla="*/ 1267 w 1707"/>
              <a:gd name="T29" fmla="*/ 201 h 671"/>
              <a:gd name="T30" fmla="*/ 1393 w 1707"/>
              <a:gd name="T31" fmla="*/ 237 h 671"/>
              <a:gd name="T32" fmla="*/ 1428 w 1707"/>
              <a:gd name="T33" fmla="*/ 278 h 671"/>
              <a:gd name="T34" fmla="*/ 1467 w 1707"/>
              <a:gd name="T35" fmla="*/ 318 h 671"/>
              <a:gd name="T36" fmla="*/ 1505 w 1707"/>
              <a:gd name="T37" fmla="*/ 348 h 671"/>
              <a:gd name="T38" fmla="*/ 1549 w 1707"/>
              <a:gd name="T39" fmla="*/ 331 h 671"/>
              <a:gd name="T40" fmla="*/ 1625 w 1707"/>
              <a:gd name="T41" fmla="*/ 478 h 671"/>
              <a:gd name="T42" fmla="*/ 1633 w 1707"/>
              <a:gd name="T43" fmla="*/ 493 h 671"/>
              <a:gd name="T44" fmla="*/ 1675 w 1707"/>
              <a:gd name="T45" fmla="*/ 592 h 671"/>
              <a:gd name="T46" fmla="*/ 1670 w 1707"/>
              <a:gd name="T47" fmla="*/ 638 h 671"/>
              <a:gd name="T48" fmla="*/ 1653 w 1707"/>
              <a:gd name="T49" fmla="*/ 643 h 671"/>
              <a:gd name="T50" fmla="*/ 1633 w 1707"/>
              <a:gd name="T51" fmla="*/ 599 h 671"/>
              <a:gd name="T52" fmla="*/ 1572 w 1707"/>
              <a:gd name="T53" fmla="*/ 477 h 671"/>
              <a:gd name="T54" fmla="*/ 1591 w 1707"/>
              <a:gd name="T55" fmla="*/ 436 h 671"/>
              <a:gd name="T56" fmla="*/ 1549 w 1707"/>
              <a:gd name="T57" fmla="*/ 407 h 671"/>
              <a:gd name="T58" fmla="*/ 1433 w 1707"/>
              <a:gd name="T59" fmla="*/ 304 h 671"/>
              <a:gd name="T60" fmla="*/ 1392 w 1707"/>
              <a:gd name="T61" fmla="*/ 274 h 671"/>
              <a:gd name="T62" fmla="*/ 1321 w 1707"/>
              <a:gd name="T63" fmla="*/ 242 h 671"/>
              <a:gd name="T64" fmla="*/ 1302 w 1707"/>
              <a:gd name="T65" fmla="*/ 196 h 671"/>
              <a:gd name="T66" fmla="*/ 1228 w 1707"/>
              <a:gd name="T67" fmla="*/ 187 h 671"/>
              <a:gd name="T68" fmla="*/ 1172 w 1707"/>
              <a:gd name="T69" fmla="*/ 169 h 671"/>
              <a:gd name="T70" fmla="*/ 1029 w 1707"/>
              <a:gd name="T71" fmla="*/ 153 h 671"/>
              <a:gd name="T72" fmla="*/ 985 w 1707"/>
              <a:gd name="T73" fmla="*/ 148 h 671"/>
              <a:gd name="T74" fmla="*/ 943 w 1707"/>
              <a:gd name="T75" fmla="*/ 119 h 671"/>
              <a:gd name="T76" fmla="*/ 903 w 1707"/>
              <a:gd name="T77" fmla="*/ 145 h 671"/>
              <a:gd name="T78" fmla="*/ 775 w 1707"/>
              <a:gd name="T79" fmla="*/ 112 h 671"/>
              <a:gd name="T80" fmla="*/ 583 w 1707"/>
              <a:gd name="T81" fmla="*/ 103 h 671"/>
              <a:gd name="T82" fmla="*/ 543 w 1707"/>
              <a:gd name="T83" fmla="*/ 82 h 671"/>
              <a:gd name="T84" fmla="*/ 470 w 1707"/>
              <a:gd name="T85" fmla="*/ 70 h 671"/>
              <a:gd name="T86" fmla="*/ 301 w 1707"/>
              <a:gd name="T87" fmla="*/ 73 h 671"/>
              <a:gd name="T88" fmla="*/ 253 w 1707"/>
              <a:gd name="T89" fmla="*/ 71 h 671"/>
              <a:gd name="T90" fmla="*/ 182 w 1707"/>
              <a:gd name="T91" fmla="*/ 36 h 671"/>
              <a:gd name="T92" fmla="*/ 0 w 1707"/>
              <a:gd name="T93" fmla="*/ 40 h 671"/>
              <a:gd name="T94" fmla="*/ 632 w 1707"/>
              <a:gd name="T95" fmla="*/ 86 h 671"/>
              <a:gd name="T96" fmla="*/ 632 w 1707"/>
              <a:gd name="T97" fmla="*/ 86 h 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707" h="671">
                <a:moveTo>
                  <a:pt x="19" y="0"/>
                </a:moveTo>
                <a:cubicBezTo>
                  <a:pt x="32" y="2"/>
                  <a:pt x="45" y="4"/>
                  <a:pt x="59" y="6"/>
                </a:cubicBezTo>
                <a:cubicBezTo>
                  <a:pt x="58" y="13"/>
                  <a:pt x="57" y="27"/>
                  <a:pt x="56" y="33"/>
                </a:cubicBezTo>
                <a:cubicBezTo>
                  <a:pt x="76" y="32"/>
                  <a:pt x="98" y="32"/>
                  <a:pt x="105" y="9"/>
                </a:cubicBezTo>
                <a:cubicBezTo>
                  <a:pt x="111" y="11"/>
                  <a:pt x="122" y="13"/>
                  <a:pt x="128" y="14"/>
                </a:cubicBezTo>
                <a:cubicBezTo>
                  <a:pt x="140" y="27"/>
                  <a:pt x="155" y="35"/>
                  <a:pt x="172" y="38"/>
                </a:cubicBezTo>
                <a:cubicBezTo>
                  <a:pt x="177" y="5"/>
                  <a:pt x="210" y="26"/>
                  <a:pt x="226" y="33"/>
                </a:cubicBezTo>
                <a:cubicBezTo>
                  <a:pt x="264" y="37"/>
                  <a:pt x="302" y="37"/>
                  <a:pt x="340" y="40"/>
                </a:cubicBezTo>
                <a:cubicBezTo>
                  <a:pt x="340" y="48"/>
                  <a:pt x="341" y="63"/>
                  <a:pt x="341" y="70"/>
                </a:cubicBezTo>
                <a:cubicBezTo>
                  <a:pt x="350" y="70"/>
                  <a:pt x="370" y="69"/>
                  <a:pt x="380" y="68"/>
                </a:cubicBezTo>
                <a:cubicBezTo>
                  <a:pt x="380" y="62"/>
                  <a:pt x="380" y="49"/>
                  <a:pt x="380" y="43"/>
                </a:cubicBezTo>
                <a:cubicBezTo>
                  <a:pt x="400" y="45"/>
                  <a:pt x="424" y="46"/>
                  <a:pt x="425" y="73"/>
                </a:cubicBezTo>
                <a:cubicBezTo>
                  <a:pt x="432" y="73"/>
                  <a:pt x="446" y="74"/>
                  <a:pt x="452" y="75"/>
                </a:cubicBezTo>
                <a:cubicBezTo>
                  <a:pt x="461" y="48"/>
                  <a:pt x="500" y="50"/>
                  <a:pt x="507" y="76"/>
                </a:cubicBezTo>
                <a:cubicBezTo>
                  <a:pt x="572" y="72"/>
                  <a:pt x="637" y="77"/>
                  <a:pt x="702" y="83"/>
                </a:cubicBezTo>
                <a:cubicBezTo>
                  <a:pt x="703" y="91"/>
                  <a:pt x="704" y="106"/>
                  <a:pt x="704" y="114"/>
                </a:cubicBezTo>
                <a:cubicBezTo>
                  <a:pt x="714" y="114"/>
                  <a:pt x="734" y="114"/>
                  <a:pt x="744" y="114"/>
                </a:cubicBezTo>
                <a:cubicBezTo>
                  <a:pt x="743" y="106"/>
                  <a:pt x="742" y="91"/>
                  <a:pt x="742" y="84"/>
                </a:cubicBezTo>
                <a:cubicBezTo>
                  <a:pt x="778" y="78"/>
                  <a:pt x="786" y="121"/>
                  <a:pt x="820" y="116"/>
                </a:cubicBezTo>
                <a:cubicBezTo>
                  <a:pt x="816" y="80"/>
                  <a:pt x="866" y="92"/>
                  <a:pt x="870" y="116"/>
                </a:cubicBezTo>
                <a:cubicBezTo>
                  <a:pt x="935" y="107"/>
                  <a:pt x="1001" y="115"/>
                  <a:pt x="1066" y="122"/>
                </a:cubicBezTo>
                <a:cubicBezTo>
                  <a:pt x="1066" y="129"/>
                  <a:pt x="1066" y="145"/>
                  <a:pt x="1067" y="153"/>
                </a:cubicBezTo>
                <a:cubicBezTo>
                  <a:pt x="1077" y="153"/>
                  <a:pt x="1096" y="153"/>
                  <a:pt x="1106" y="153"/>
                </a:cubicBezTo>
                <a:cubicBezTo>
                  <a:pt x="1106" y="145"/>
                  <a:pt x="1105" y="130"/>
                  <a:pt x="1105" y="123"/>
                </a:cubicBezTo>
                <a:cubicBezTo>
                  <a:pt x="1118" y="124"/>
                  <a:pt x="1130" y="125"/>
                  <a:pt x="1143" y="126"/>
                </a:cubicBezTo>
                <a:cubicBezTo>
                  <a:pt x="1145" y="133"/>
                  <a:pt x="1150" y="148"/>
                  <a:pt x="1152" y="155"/>
                </a:cubicBezTo>
                <a:cubicBezTo>
                  <a:pt x="1162" y="154"/>
                  <a:pt x="1181" y="153"/>
                  <a:pt x="1190" y="153"/>
                </a:cubicBezTo>
                <a:cubicBezTo>
                  <a:pt x="1190" y="147"/>
                  <a:pt x="1189" y="134"/>
                  <a:pt x="1188" y="128"/>
                </a:cubicBezTo>
                <a:cubicBezTo>
                  <a:pt x="1215" y="138"/>
                  <a:pt x="1240" y="154"/>
                  <a:pt x="1268" y="162"/>
                </a:cubicBezTo>
                <a:cubicBezTo>
                  <a:pt x="1268" y="172"/>
                  <a:pt x="1267" y="191"/>
                  <a:pt x="1267" y="201"/>
                </a:cubicBezTo>
                <a:cubicBezTo>
                  <a:pt x="1282" y="196"/>
                  <a:pt x="1298" y="191"/>
                  <a:pt x="1313" y="186"/>
                </a:cubicBezTo>
                <a:cubicBezTo>
                  <a:pt x="1341" y="201"/>
                  <a:pt x="1396" y="193"/>
                  <a:pt x="1393" y="237"/>
                </a:cubicBezTo>
                <a:cubicBezTo>
                  <a:pt x="1402" y="237"/>
                  <a:pt x="1420" y="237"/>
                  <a:pt x="1430" y="237"/>
                </a:cubicBezTo>
                <a:cubicBezTo>
                  <a:pt x="1429" y="247"/>
                  <a:pt x="1429" y="268"/>
                  <a:pt x="1428" y="278"/>
                </a:cubicBezTo>
                <a:cubicBezTo>
                  <a:pt x="1439" y="277"/>
                  <a:pt x="1460" y="275"/>
                  <a:pt x="1471" y="274"/>
                </a:cubicBezTo>
                <a:cubicBezTo>
                  <a:pt x="1470" y="285"/>
                  <a:pt x="1468" y="307"/>
                  <a:pt x="1467" y="318"/>
                </a:cubicBezTo>
                <a:cubicBezTo>
                  <a:pt x="1484" y="316"/>
                  <a:pt x="1502" y="313"/>
                  <a:pt x="1520" y="311"/>
                </a:cubicBezTo>
                <a:cubicBezTo>
                  <a:pt x="1515" y="323"/>
                  <a:pt x="1510" y="335"/>
                  <a:pt x="1505" y="348"/>
                </a:cubicBezTo>
                <a:cubicBezTo>
                  <a:pt x="1514" y="351"/>
                  <a:pt x="1533" y="359"/>
                  <a:pt x="1542" y="363"/>
                </a:cubicBezTo>
                <a:cubicBezTo>
                  <a:pt x="1544" y="355"/>
                  <a:pt x="1547" y="339"/>
                  <a:pt x="1549" y="331"/>
                </a:cubicBezTo>
                <a:cubicBezTo>
                  <a:pt x="1556" y="353"/>
                  <a:pt x="1551" y="375"/>
                  <a:pt x="1550" y="398"/>
                </a:cubicBezTo>
                <a:cubicBezTo>
                  <a:pt x="1595" y="391"/>
                  <a:pt x="1599" y="452"/>
                  <a:pt x="1625" y="478"/>
                </a:cubicBezTo>
                <a:cubicBezTo>
                  <a:pt x="1616" y="478"/>
                  <a:pt x="1599" y="478"/>
                  <a:pt x="1590" y="478"/>
                </a:cubicBezTo>
                <a:cubicBezTo>
                  <a:pt x="1575" y="517"/>
                  <a:pt x="1625" y="535"/>
                  <a:pt x="1633" y="493"/>
                </a:cubicBezTo>
                <a:cubicBezTo>
                  <a:pt x="1631" y="515"/>
                  <a:pt x="1630" y="537"/>
                  <a:pt x="1629" y="559"/>
                </a:cubicBezTo>
                <a:cubicBezTo>
                  <a:pt x="1655" y="552"/>
                  <a:pt x="1670" y="569"/>
                  <a:pt x="1675" y="592"/>
                </a:cubicBezTo>
                <a:cubicBezTo>
                  <a:pt x="1687" y="607"/>
                  <a:pt x="1698" y="623"/>
                  <a:pt x="1707" y="641"/>
                </a:cubicBezTo>
                <a:cubicBezTo>
                  <a:pt x="1698" y="640"/>
                  <a:pt x="1679" y="639"/>
                  <a:pt x="1670" y="638"/>
                </a:cubicBezTo>
                <a:cubicBezTo>
                  <a:pt x="1670" y="646"/>
                  <a:pt x="1669" y="663"/>
                  <a:pt x="1669" y="671"/>
                </a:cubicBezTo>
                <a:cubicBezTo>
                  <a:pt x="1663" y="662"/>
                  <a:pt x="1658" y="652"/>
                  <a:pt x="1653" y="643"/>
                </a:cubicBezTo>
                <a:cubicBezTo>
                  <a:pt x="1668" y="635"/>
                  <a:pt x="1675" y="620"/>
                  <a:pt x="1674" y="600"/>
                </a:cubicBezTo>
                <a:cubicBezTo>
                  <a:pt x="1660" y="600"/>
                  <a:pt x="1646" y="599"/>
                  <a:pt x="1633" y="599"/>
                </a:cubicBezTo>
                <a:cubicBezTo>
                  <a:pt x="1631" y="588"/>
                  <a:pt x="1630" y="576"/>
                  <a:pt x="1629" y="565"/>
                </a:cubicBezTo>
                <a:cubicBezTo>
                  <a:pt x="1596" y="546"/>
                  <a:pt x="1589" y="508"/>
                  <a:pt x="1572" y="477"/>
                </a:cubicBezTo>
                <a:lnTo>
                  <a:pt x="1591" y="476"/>
                </a:lnTo>
                <a:cubicBezTo>
                  <a:pt x="1591" y="466"/>
                  <a:pt x="1591" y="446"/>
                  <a:pt x="1591" y="436"/>
                </a:cubicBezTo>
                <a:cubicBezTo>
                  <a:pt x="1581" y="437"/>
                  <a:pt x="1563" y="439"/>
                  <a:pt x="1553" y="439"/>
                </a:cubicBezTo>
                <a:cubicBezTo>
                  <a:pt x="1552" y="431"/>
                  <a:pt x="1550" y="415"/>
                  <a:pt x="1549" y="407"/>
                </a:cubicBezTo>
                <a:cubicBezTo>
                  <a:pt x="1532" y="394"/>
                  <a:pt x="1520" y="377"/>
                  <a:pt x="1509" y="359"/>
                </a:cubicBezTo>
                <a:cubicBezTo>
                  <a:pt x="1481" y="345"/>
                  <a:pt x="1463" y="316"/>
                  <a:pt x="1433" y="304"/>
                </a:cubicBezTo>
                <a:cubicBezTo>
                  <a:pt x="1432" y="298"/>
                  <a:pt x="1428" y="285"/>
                  <a:pt x="1426" y="278"/>
                </a:cubicBezTo>
                <a:cubicBezTo>
                  <a:pt x="1418" y="277"/>
                  <a:pt x="1400" y="275"/>
                  <a:pt x="1392" y="274"/>
                </a:cubicBezTo>
                <a:cubicBezTo>
                  <a:pt x="1391" y="264"/>
                  <a:pt x="1389" y="245"/>
                  <a:pt x="1388" y="235"/>
                </a:cubicBezTo>
                <a:cubicBezTo>
                  <a:pt x="1366" y="237"/>
                  <a:pt x="1343" y="239"/>
                  <a:pt x="1321" y="242"/>
                </a:cubicBezTo>
                <a:cubicBezTo>
                  <a:pt x="1336" y="232"/>
                  <a:pt x="1361" y="226"/>
                  <a:pt x="1348" y="201"/>
                </a:cubicBezTo>
                <a:cubicBezTo>
                  <a:pt x="1337" y="200"/>
                  <a:pt x="1313" y="197"/>
                  <a:pt x="1302" y="196"/>
                </a:cubicBezTo>
                <a:lnTo>
                  <a:pt x="1314" y="229"/>
                </a:lnTo>
                <a:cubicBezTo>
                  <a:pt x="1285" y="216"/>
                  <a:pt x="1258" y="198"/>
                  <a:pt x="1228" y="187"/>
                </a:cubicBezTo>
                <a:cubicBezTo>
                  <a:pt x="1228" y="178"/>
                  <a:pt x="1228" y="161"/>
                  <a:pt x="1228" y="152"/>
                </a:cubicBezTo>
                <a:cubicBezTo>
                  <a:pt x="1209" y="157"/>
                  <a:pt x="1190" y="162"/>
                  <a:pt x="1172" y="169"/>
                </a:cubicBezTo>
                <a:cubicBezTo>
                  <a:pt x="1155" y="164"/>
                  <a:pt x="1139" y="159"/>
                  <a:pt x="1123" y="154"/>
                </a:cubicBezTo>
                <a:cubicBezTo>
                  <a:pt x="1092" y="164"/>
                  <a:pt x="1060" y="155"/>
                  <a:pt x="1029" y="153"/>
                </a:cubicBezTo>
                <a:cubicBezTo>
                  <a:pt x="1026" y="130"/>
                  <a:pt x="1018" y="113"/>
                  <a:pt x="992" y="116"/>
                </a:cubicBezTo>
                <a:cubicBezTo>
                  <a:pt x="990" y="124"/>
                  <a:pt x="986" y="140"/>
                  <a:pt x="985" y="148"/>
                </a:cubicBezTo>
                <a:cubicBezTo>
                  <a:pt x="975" y="148"/>
                  <a:pt x="955" y="146"/>
                  <a:pt x="945" y="146"/>
                </a:cubicBezTo>
                <a:cubicBezTo>
                  <a:pt x="944" y="139"/>
                  <a:pt x="943" y="126"/>
                  <a:pt x="943" y="119"/>
                </a:cubicBezTo>
                <a:lnTo>
                  <a:pt x="905" y="119"/>
                </a:lnTo>
                <a:cubicBezTo>
                  <a:pt x="905" y="126"/>
                  <a:pt x="904" y="139"/>
                  <a:pt x="903" y="145"/>
                </a:cubicBezTo>
                <a:cubicBezTo>
                  <a:pt x="876" y="142"/>
                  <a:pt x="858" y="121"/>
                  <a:pt x="833" y="111"/>
                </a:cubicBezTo>
                <a:cubicBezTo>
                  <a:pt x="826" y="139"/>
                  <a:pt x="786" y="138"/>
                  <a:pt x="775" y="112"/>
                </a:cubicBezTo>
                <a:cubicBezTo>
                  <a:pt x="762" y="116"/>
                  <a:pt x="749" y="119"/>
                  <a:pt x="736" y="124"/>
                </a:cubicBezTo>
                <a:cubicBezTo>
                  <a:pt x="686" y="110"/>
                  <a:pt x="633" y="113"/>
                  <a:pt x="583" y="103"/>
                </a:cubicBezTo>
                <a:lnTo>
                  <a:pt x="578" y="81"/>
                </a:lnTo>
                <a:cubicBezTo>
                  <a:pt x="569" y="82"/>
                  <a:pt x="552" y="82"/>
                  <a:pt x="543" y="82"/>
                </a:cubicBezTo>
                <a:cubicBezTo>
                  <a:pt x="542" y="88"/>
                  <a:pt x="541" y="100"/>
                  <a:pt x="540" y="106"/>
                </a:cubicBezTo>
                <a:cubicBezTo>
                  <a:pt x="513" y="102"/>
                  <a:pt x="495" y="80"/>
                  <a:pt x="470" y="70"/>
                </a:cubicBezTo>
                <a:cubicBezTo>
                  <a:pt x="464" y="102"/>
                  <a:pt x="428" y="96"/>
                  <a:pt x="413" y="75"/>
                </a:cubicBezTo>
                <a:cubicBezTo>
                  <a:pt x="376" y="77"/>
                  <a:pt x="338" y="75"/>
                  <a:pt x="301" y="73"/>
                </a:cubicBezTo>
                <a:cubicBezTo>
                  <a:pt x="300" y="64"/>
                  <a:pt x="299" y="48"/>
                  <a:pt x="298" y="39"/>
                </a:cubicBezTo>
                <a:cubicBezTo>
                  <a:pt x="275" y="38"/>
                  <a:pt x="255" y="44"/>
                  <a:pt x="253" y="71"/>
                </a:cubicBezTo>
                <a:cubicBezTo>
                  <a:pt x="232" y="68"/>
                  <a:pt x="211" y="63"/>
                  <a:pt x="216" y="36"/>
                </a:cubicBezTo>
                <a:cubicBezTo>
                  <a:pt x="208" y="36"/>
                  <a:pt x="191" y="36"/>
                  <a:pt x="182" y="36"/>
                </a:cubicBezTo>
                <a:cubicBezTo>
                  <a:pt x="186" y="68"/>
                  <a:pt x="131" y="66"/>
                  <a:pt x="137" y="34"/>
                </a:cubicBezTo>
                <a:cubicBezTo>
                  <a:pt x="91" y="47"/>
                  <a:pt x="45" y="30"/>
                  <a:pt x="0" y="40"/>
                </a:cubicBezTo>
                <a:cubicBezTo>
                  <a:pt x="15" y="31"/>
                  <a:pt x="16" y="15"/>
                  <a:pt x="19" y="0"/>
                </a:cubicBezTo>
                <a:close/>
                <a:moveTo>
                  <a:pt x="632" y="86"/>
                </a:moveTo>
                <a:cubicBezTo>
                  <a:pt x="609" y="109"/>
                  <a:pt x="674" y="111"/>
                  <a:pt x="654" y="87"/>
                </a:cubicBezTo>
                <a:cubicBezTo>
                  <a:pt x="649" y="87"/>
                  <a:pt x="638" y="86"/>
                  <a:pt x="632" y="86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Freeform 99"/>
          <p:cNvSpPr>
            <a:spLocks noEditPoints="1"/>
          </p:cNvSpPr>
          <p:nvPr/>
        </p:nvSpPr>
        <p:spPr bwMode="auto">
          <a:xfrm>
            <a:off x="7616825" y="1931988"/>
            <a:ext cx="109538" cy="311150"/>
          </a:xfrm>
          <a:custGeom>
            <a:avLst/>
            <a:gdLst>
              <a:gd name="T0" fmla="*/ 290 w 290"/>
              <a:gd name="T1" fmla="*/ 18 h 816"/>
              <a:gd name="T2" fmla="*/ 251 w 290"/>
              <a:gd name="T3" fmla="*/ 96 h 816"/>
              <a:gd name="T4" fmla="*/ 251 w 290"/>
              <a:gd name="T5" fmla="*/ 147 h 816"/>
              <a:gd name="T6" fmla="*/ 233 w 290"/>
              <a:gd name="T7" fmla="*/ 175 h 816"/>
              <a:gd name="T8" fmla="*/ 252 w 290"/>
              <a:gd name="T9" fmla="*/ 220 h 816"/>
              <a:gd name="T10" fmla="*/ 211 w 290"/>
              <a:gd name="T11" fmla="*/ 296 h 816"/>
              <a:gd name="T12" fmla="*/ 212 w 290"/>
              <a:gd name="T13" fmla="*/ 348 h 816"/>
              <a:gd name="T14" fmla="*/ 175 w 290"/>
              <a:gd name="T15" fmla="*/ 458 h 816"/>
              <a:gd name="T16" fmla="*/ 202 w 290"/>
              <a:gd name="T17" fmla="*/ 499 h 816"/>
              <a:gd name="T18" fmla="*/ 181 w 290"/>
              <a:gd name="T19" fmla="*/ 616 h 816"/>
              <a:gd name="T20" fmla="*/ 128 w 290"/>
              <a:gd name="T21" fmla="*/ 579 h 816"/>
              <a:gd name="T22" fmla="*/ 176 w 290"/>
              <a:gd name="T23" fmla="*/ 618 h 816"/>
              <a:gd name="T24" fmla="*/ 130 w 290"/>
              <a:gd name="T25" fmla="*/ 659 h 816"/>
              <a:gd name="T26" fmla="*/ 163 w 290"/>
              <a:gd name="T27" fmla="*/ 701 h 816"/>
              <a:gd name="T28" fmla="*/ 145 w 290"/>
              <a:gd name="T29" fmla="*/ 816 h 816"/>
              <a:gd name="T30" fmla="*/ 104 w 290"/>
              <a:gd name="T31" fmla="*/ 661 h 816"/>
              <a:gd name="T32" fmla="*/ 129 w 290"/>
              <a:gd name="T33" fmla="*/ 623 h 816"/>
              <a:gd name="T34" fmla="*/ 107 w 290"/>
              <a:gd name="T35" fmla="*/ 534 h 816"/>
              <a:gd name="T36" fmla="*/ 90 w 290"/>
              <a:gd name="T37" fmla="*/ 507 h 816"/>
              <a:gd name="T38" fmla="*/ 91 w 290"/>
              <a:gd name="T39" fmla="*/ 457 h 816"/>
              <a:gd name="T40" fmla="*/ 61 w 290"/>
              <a:gd name="T41" fmla="*/ 417 h 816"/>
              <a:gd name="T42" fmla="*/ 32 w 290"/>
              <a:gd name="T43" fmla="*/ 266 h 816"/>
              <a:gd name="T44" fmla="*/ 46 w 290"/>
              <a:gd name="T45" fmla="*/ 176 h 816"/>
              <a:gd name="T46" fmla="*/ 10 w 290"/>
              <a:gd name="T47" fmla="*/ 94 h 816"/>
              <a:gd name="T48" fmla="*/ 72 w 290"/>
              <a:gd name="T49" fmla="*/ 237 h 816"/>
              <a:gd name="T50" fmla="*/ 50 w 290"/>
              <a:gd name="T51" fmla="*/ 259 h 816"/>
              <a:gd name="T52" fmla="*/ 82 w 290"/>
              <a:gd name="T53" fmla="*/ 297 h 816"/>
              <a:gd name="T54" fmla="*/ 91 w 290"/>
              <a:gd name="T55" fmla="*/ 462 h 816"/>
              <a:gd name="T56" fmla="*/ 141 w 290"/>
              <a:gd name="T57" fmla="*/ 565 h 816"/>
              <a:gd name="T58" fmla="*/ 171 w 290"/>
              <a:gd name="T59" fmla="*/ 542 h 816"/>
              <a:gd name="T60" fmla="*/ 175 w 290"/>
              <a:gd name="T61" fmla="*/ 418 h 816"/>
              <a:gd name="T62" fmla="*/ 180 w 290"/>
              <a:gd name="T63" fmla="*/ 378 h 816"/>
              <a:gd name="T64" fmla="*/ 213 w 290"/>
              <a:gd name="T65" fmla="*/ 341 h 816"/>
              <a:gd name="T66" fmla="*/ 210 w 290"/>
              <a:gd name="T67" fmla="*/ 247 h 816"/>
              <a:gd name="T68" fmla="*/ 225 w 290"/>
              <a:gd name="T69" fmla="*/ 136 h 816"/>
              <a:gd name="T70" fmla="*/ 250 w 290"/>
              <a:gd name="T71" fmla="*/ 102 h 816"/>
              <a:gd name="T72" fmla="*/ 62 w 290"/>
              <a:gd name="T73" fmla="*/ 346 h 816"/>
              <a:gd name="T74" fmla="*/ 62 w 290"/>
              <a:gd name="T75" fmla="*/ 34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90" h="816">
                <a:moveTo>
                  <a:pt x="250" y="0"/>
                </a:moveTo>
                <a:cubicBezTo>
                  <a:pt x="259" y="12"/>
                  <a:pt x="273" y="18"/>
                  <a:pt x="290" y="18"/>
                </a:cubicBezTo>
                <a:cubicBezTo>
                  <a:pt x="287" y="41"/>
                  <a:pt x="283" y="67"/>
                  <a:pt x="252" y="57"/>
                </a:cubicBezTo>
                <a:cubicBezTo>
                  <a:pt x="252" y="66"/>
                  <a:pt x="251" y="86"/>
                  <a:pt x="251" y="96"/>
                </a:cubicBezTo>
                <a:cubicBezTo>
                  <a:pt x="258" y="96"/>
                  <a:pt x="271" y="96"/>
                  <a:pt x="277" y="96"/>
                </a:cubicBezTo>
                <a:cubicBezTo>
                  <a:pt x="273" y="116"/>
                  <a:pt x="266" y="134"/>
                  <a:pt x="251" y="147"/>
                </a:cubicBezTo>
                <a:cubicBezTo>
                  <a:pt x="252" y="157"/>
                  <a:pt x="254" y="177"/>
                  <a:pt x="256" y="187"/>
                </a:cubicBezTo>
                <a:lnTo>
                  <a:pt x="233" y="175"/>
                </a:lnTo>
                <a:cubicBezTo>
                  <a:pt x="226" y="186"/>
                  <a:pt x="220" y="198"/>
                  <a:pt x="214" y="209"/>
                </a:cubicBezTo>
                <a:cubicBezTo>
                  <a:pt x="223" y="212"/>
                  <a:pt x="243" y="218"/>
                  <a:pt x="252" y="220"/>
                </a:cubicBezTo>
                <a:cubicBezTo>
                  <a:pt x="248" y="244"/>
                  <a:pt x="243" y="268"/>
                  <a:pt x="212" y="258"/>
                </a:cubicBezTo>
                <a:cubicBezTo>
                  <a:pt x="212" y="267"/>
                  <a:pt x="211" y="287"/>
                  <a:pt x="211" y="296"/>
                </a:cubicBezTo>
                <a:cubicBezTo>
                  <a:pt x="218" y="297"/>
                  <a:pt x="232" y="297"/>
                  <a:pt x="239" y="298"/>
                </a:cubicBezTo>
                <a:cubicBezTo>
                  <a:pt x="236" y="317"/>
                  <a:pt x="228" y="335"/>
                  <a:pt x="212" y="348"/>
                </a:cubicBezTo>
                <a:cubicBezTo>
                  <a:pt x="219" y="386"/>
                  <a:pt x="215" y="424"/>
                  <a:pt x="204" y="460"/>
                </a:cubicBezTo>
                <a:cubicBezTo>
                  <a:pt x="197" y="459"/>
                  <a:pt x="182" y="458"/>
                  <a:pt x="175" y="458"/>
                </a:cubicBezTo>
                <a:cubicBezTo>
                  <a:pt x="173" y="467"/>
                  <a:pt x="171" y="487"/>
                  <a:pt x="169" y="497"/>
                </a:cubicBezTo>
                <a:cubicBezTo>
                  <a:pt x="177" y="497"/>
                  <a:pt x="193" y="498"/>
                  <a:pt x="202" y="499"/>
                </a:cubicBezTo>
                <a:cubicBezTo>
                  <a:pt x="198" y="519"/>
                  <a:pt x="188" y="537"/>
                  <a:pt x="172" y="550"/>
                </a:cubicBezTo>
                <a:cubicBezTo>
                  <a:pt x="174" y="572"/>
                  <a:pt x="179" y="594"/>
                  <a:pt x="181" y="616"/>
                </a:cubicBezTo>
                <a:cubicBezTo>
                  <a:pt x="172" y="606"/>
                  <a:pt x="167" y="594"/>
                  <a:pt x="166" y="580"/>
                </a:cubicBezTo>
                <a:cubicBezTo>
                  <a:pt x="156" y="580"/>
                  <a:pt x="137" y="579"/>
                  <a:pt x="128" y="579"/>
                </a:cubicBezTo>
                <a:cubicBezTo>
                  <a:pt x="128" y="589"/>
                  <a:pt x="129" y="611"/>
                  <a:pt x="130" y="621"/>
                </a:cubicBezTo>
                <a:cubicBezTo>
                  <a:pt x="145" y="620"/>
                  <a:pt x="160" y="619"/>
                  <a:pt x="176" y="618"/>
                </a:cubicBezTo>
                <a:cubicBezTo>
                  <a:pt x="173" y="629"/>
                  <a:pt x="168" y="650"/>
                  <a:pt x="166" y="661"/>
                </a:cubicBezTo>
                <a:cubicBezTo>
                  <a:pt x="157" y="661"/>
                  <a:pt x="139" y="659"/>
                  <a:pt x="130" y="659"/>
                </a:cubicBezTo>
                <a:cubicBezTo>
                  <a:pt x="130" y="670"/>
                  <a:pt x="130" y="693"/>
                  <a:pt x="130" y="704"/>
                </a:cubicBezTo>
                <a:cubicBezTo>
                  <a:pt x="139" y="703"/>
                  <a:pt x="155" y="702"/>
                  <a:pt x="163" y="701"/>
                </a:cubicBezTo>
                <a:cubicBezTo>
                  <a:pt x="159" y="721"/>
                  <a:pt x="158" y="745"/>
                  <a:pt x="133" y="748"/>
                </a:cubicBezTo>
                <a:cubicBezTo>
                  <a:pt x="137" y="771"/>
                  <a:pt x="142" y="793"/>
                  <a:pt x="145" y="816"/>
                </a:cubicBezTo>
                <a:cubicBezTo>
                  <a:pt x="127" y="784"/>
                  <a:pt x="127" y="747"/>
                  <a:pt x="130" y="711"/>
                </a:cubicBezTo>
                <a:cubicBezTo>
                  <a:pt x="114" y="698"/>
                  <a:pt x="108" y="680"/>
                  <a:pt x="104" y="661"/>
                </a:cubicBezTo>
                <a:cubicBezTo>
                  <a:pt x="111" y="660"/>
                  <a:pt x="124" y="658"/>
                  <a:pt x="131" y="657"/>
                </a:cubicBezTo>
                <a:cubicBezTo>
                  <a:pt x="131" y="649"/>
                  <a:pt x="130" y="632"/>
                  <a:pt x="129" y="623"/>
                </a:cubicBezTo>
                <a:cubicBezTo>
                  <a:pt x="89" y="633"/>
                  <a:pt x="82" y="575"/>
                  <a:pt x="122" y="572"/>
                </a:cubicBezTo>
                <a:cubicBezTo>
                  <a:pt x="124" y="557"/>
                  <a:pt x="119" y="545"/>
                  <a:pt x="107" y="534"/>
                </a:cubicBezTo>
                <a:cubicBezTo>
                  <a:pt x="103" y="542"/>
                  <a:pt x="93" y="558"/>
                  <a:pt x="88" y="566"/>
                </a:cubicBezTo>
                <a:cubicBezTo>
                  <a:pt x="89" y="546"/>
                  <a:pt x="90" y="526"/>
                  <a:pt x="90" y="507"/>
                </a:cubicBezTo>
                <a:cubicBezTo>
                  <a:pt x="77" y="494"/>
                  <a:pt x="69" y="478"/>
                  <a:pt x="66" y="460"/>
                </a:cubicBezTo>
                <a:cubicBezTo>
                  <a:pt x="72" y="459"/>
                  <a:pt x="85" y="458"/>
                  <a:pt x="91" y="457"/>
                </a:cubicBezTo>
                <a:cubicBezTo>
                  <a:pt x="91" y="448"/>
                  <a:pt x="90" y="430"/>
                  <a:pt x="89" y="421"/>
                </a:cubicBezTo>
                <a:cubicBezTo>
                  <a:pt x="82" y="420"/>
                  <a:pt x="68" y="418"/>
                  <a:pt x="61" y="417"/>
                </a:cubicBezTo>
                <a:cubicBezTo>
                  <a:pt x="55" y="380"/>
                  <a:pt x="55" y="342"/>
                  <a:pt x="48" y="305"/>
                </a:cubicBezTo>
                <a:cubicBezTo>
                  <a:pt x="42" y="292"/>
                  <a:pt x="37" y="279"/>
                  <a:pt x="32" y="266"/>
                </a:cubicBezTo>
                <a:cubicBezTo>
                  <a:pt x="44" y="254"/>
                  <a:pt x="51" y="239"/>
                  <a:pt x="53" y="221"/>
                </a:cubicBezTo>
                <a:cubicBezTo>
                  <a:pt x="16" y="233"/>
                  <a:pt x="0" y="163"/>
                  <a:pt x="46" y="176"/>
                </a:cubicBezTo>
                <a:cubicBezTo>
                  <a:pt x="51" y="151"/>
                  <a:pt x="43" y="130"/>
                  <a:pt x="13" y="138"/>
                </a:cubicBezTo>
                <a:cubicBezTo>
                  <a:pt x="13" y="127"/>
                  <a:pt x="11" y="105"/>
                  <a:pt x="10" y="94"/>
                </a:cubicBezTo>
                <a:cubicBezTo>
                  <a:pt x="19" y="94"/>
                  <a:pt x="36" y="95"/>
                  <a:pt x="45" y="96"/>
                </a:cubicBezTo>
                <a:cubicBezTo>
                  <a:pt x="58" y="143"/>
                  <a:pt x="38" y="198"/>
                  <a:pt x="72" y="237"/>
                </a:cubicBezTo>
                <a:lnTo>
                  <a:pt x="72" y="253"/>
                </a:lnTo>
                <a:cubicBezTo>
                  <a:pt x="67" y="254"/>
                  <a:pt x="55" y="257"/>
                  <a:pt x="50" y="259"/>
                </a:cubicBezTo>
                <a:cubicBezTo>
                  <a:pt x="50" y="268"/>
                  <a:pt x="51" y="287"/>
                  <a:pt x="52" y="297"/>
                </a:cubicBezTo>
                <a:cubicBezTo>
                  <a:pt x="59" y="297"/>
                  <a:pt x="74" y="297"/>
                  <a:pt x="82" y="297"/>
                </a:cubicBezTo>
                <a:cubicBezTo>
                  <a:pt x="91" y="335"/>
                  <a:pt x="90" y="374"/>
                  <a:pt x="91" y="412"/>
                </a:cubicBezTo>
                <a:cubicBezTo>
                  <a:pt x="107" y="422"/>
                  <a:pt x="126" y="466"/>
                  <a:pt x="91" y="462"/>
                </a:cubicBezTo>
                <a:cubicBezTo>
                  <a:pt x="91" y="471"/>
                  <a:pt x="91" y="487"/>
                  <a:pt x="91" y="496"/>
                </a:cubicBezTo>
                <a:cubicBezTo>
                  <a:pt x="135" y="491"/>
                  <a:pt x="118" y="544"/>
                  <a:pt x="141" y="565"/>
                </a:cubicBezTo>
                <a:cubicBezTo>
                  <a:pt x="144" y="559"/>
                  <a:pt x="149" y="546"/>
                  <a:pt x="151" y="540"/>
                </a:cubicBezTo>
                <a:cubicBezTo>
                  <a:pt x="156" y="541"/>
                  <a:pt x="166" y="542"/>
                  <a:pt x="171" y="542"/>
                </a:cubicBezTo>
                <a:cubicBezTo>
                  <a:pt x="171" y="523"/>
                  <a:pt x="168" y="505"/>
                  <a:pt x="156" y="490"/>
                </a:cubicBezTo>
                <a:cubicBezTo>
                  <a:pt x="163" y="466"/>
                  <a:pt x="170" y="442"/>
                  <a:pt x="175" y="418"/>
                </a:cubicBezTo>
                <a:lnTo>
                  <a:pt x="213" y="419"/>
                </a:lnTo>
                <a:cubicBezTo>
                  <a:pt x="211" y="395"/>
                  <a:pt x="209" y="372"/>
                  <a:pt x="180" y="378"/>
                </a:cubicBezTo>
                <a:cubicBezTo>
                  <a:pt x="182" y="365"/>
                  <a:pt x="183" y="352"/>
                  <a:pt x="185" y="339"/>
                </a:cubicBezTo>
                <a:cubicBezTo>
                  <a:pt x="192" y="340"/>
                  <a:pt x="206" y="340"/>
                  <a:pt x="213" y="341"/>
                </a:cubicBezTo>
                <a:cubicBezTo>
                  <a:pt x="212" y="333"/>
                  <a:pt x="211" y="317"/>
                  <a:pt x="210" y="310"/>
                </a:cubicBezTo>
                <a:cubicBezTo>
                  <a:pt x="191" y="291"/>
                  <a:pt x="194" y="266"/>
                  <a:pt x="210" y="247"/>
                </a:cubicBezTo>
                <a:cubicBezTo>
                  <a:pt x="213" y="222"/>
                  <a:pt x="214" y="196"/>
                  <a:pt x="216" y="170"/>
                </a:cubicBezTo>
                <a:cubicBezTo>
                  <a:pt x="218" y="162"/>
                  <a:pt x="223" y="144"/>
                  <a:pt x="225" y="136"/>
                </a:cubicBezTo>
                <a:lnTo>
                  <a:pt x="252" y="136"/>
                </a:lnTo>
                <a:cubicBezTo>
                  <a:pt x="252" y="127"/>
                  <a:pt x="251" y="110"/>
                  <a:pt x="250" y="102"/>
                </a:cubicBezTo>
                <a:cubicBezTo>
                  <a:pt x="206" y="80"/>
                  <a:pt x="271" y="35"/>
                  <a:pt x="250" y="0"/>
                </a:cubicBezTo>
                <a:close/>
                <a:moveTo>
                  <a:pt x="62" y="346"/>
                </a:moveTo>
                <a:cubicBezTo>
                  <a:pt x="56" y="368"/>
                  <a:pt x="61" y="377"/>
                  <a:pt x="80" y="371"/>
                </a:cubicBezTo>
                <a:cubicBezTo>
                  <a:pt x="87" y="349"/>
                  <a:pt x="81" y="340"/>
                  <a:pt x="62" y="346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Freeform 100"/>
          <p:cNvSpPr>
            <a:spLocks/>
          </p:cNvSpPr>
          <p:nvPr/>
        </p:nvSpPr>
        <p:spPr bwMode="auto">
          <a:xfrm>
            <a:off x="6119813" y="1970088"/>
            <a:ext cx="80963" cy="153988"/>
          </a:xfrm>
          <a:custGeom>
            <a:avLst/>
            <a:gdLst>
              <a:gd name="T0" fmla="*/ 141 w 210"/>
              <a:gd name="T1" fmla="*/ 31 h 403"/>
              <a:gd name="T2" fmla="*/ 190 w 210"/>
              <a:gd name="T3" fmla="*/ 0 h 403"/>
              <a:gd name="T4" fmla="*/ 179 w 210"/>
              <a:gd name="T5" fmla="*/ 34 h 403"/>
              <a:gd name="T6" fmla="*/ 210 w 210"/>
              <a:gd name="T7" fmla="*/ 32 h 403"/>
              <a:gd name="T8" fmla="*/ 199 w 210"/>
              <a:gd name="T9" fmla="*/ 48 h 403"/>
              <a:gd name="T10" fmla="*/ 143 w 210"/>
              <a:gd name="T11" fmla="*/ 31 h 403"/>
              <a:gd name="T12" fmla="*/ 144 w 210"/>
              <a:gd name="T13" fmla="*/ 78 h 403"/>
              <a:gd name="T14" fmla="*/ 104 w 210"/>
              <a:gd name="T15" fmla="*/ 76 h 403"/>
              <a:gd name="T16" fmla="*/ 119 w 210"/>
              <a:gd name="T17" fmla="*/ 122 h 403"/>
              <a:gd name="T18" fmla="*/ 104 w 210"/>
              <a:gd name="T19" fmla="*/ 149 h 403"/>
              <a:gd name="T20" fmla="*/ 105 w 210"/>
              <a:gd name="T21" fmla="*/ 114 h 403"/>
              <a:gd name="T22" fmla="*/ 61 w 210"/>
              <a:gd name="T23" fmla="*/ 157 h 403"/>
              <a:gd name="T24" fmla="*/ 98 w 210"/>
              <a:gd name="T25" fmla="*/ 155 h 403"/>
              <a:gd name="T26" fmla="*/ 26 w 210"/>
              <a:gd name="T27" fmla="*/ 248 h 403"/>
              <a:gd name="T28" fmla="*/ 22 w 210"/>
              <a:gd name="T29" fmla="*/ 277 h 403"/>
              <a:gd name="T30" fmla="*/ 56 w 210"/>
              <a:gd name="T31" fmla="*/ 319 h 403"/>
              <a:gd name="T32" fmla="*/ 25 w 210"/>
              <a:gd name="T33" fmla="*/ 317 h 403"/>
              <a:gd name="T34" fmla="*/ 25 w 210"/>
              <a:gd name="T35" fmla="*/ 358 h 403"/>
              <a:gd name="T36" fmla="*/ 58 w 210"/>
              <a:gd name="T37" fmla="*/ 357 h 403"/>
              <a:gd name="T38" fmla="*/ 60 w 210"/>
              <a:gd name="T39" fmla="*/ 402 h 403"/>
              <a:gd name="T40" fmla="*/ 28 w 210"/>
              <a:gd name="T41" fmla="*/ 403 h 403"/>
              <a:gd name="T42" fmla="*/ 13 w 210"/>
              <a:gd name="T43" fmla="*/ 336 h 403"/>
              <a:gd name="T44" fmla="*/ 0 w 210"/>
              <a:gd name="T45" fmla="*/ 252 h 403"/>
              <a:gd name="T46" fmla="*/ 13 w 210"/>
              <a:gd name="T47" fmla="*/ 185 h 403"/>
              <a:gd name="T48" fmla="*/ 64 w 210"/>
              <a:gd name="T49" fmla="*/ 198 h 403"/>
              <a:gd name="T50" fmla="*/ 63 w 210"/>
              <a:gd name="T51" fmla="*/ 159 h 403"/>
              <a:gd name="T52" fmla="*/ 38 w 210"/>
              <a:gd name="T53" fmla="*/ 155 h 403"/>
              <a:gd name="T54" fmla="*/ 141 w 210"/>
              <a:gd name="T55" fmla="*/ 31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10" h="403">
                <a:moveTo>
                  <a:pt x="141" y="31"/>
                </a:moveTo>
                <a:cubicBezTo>
                  <a:pt x="157" y="20"/>
                  <a:pt x="173" y="10"/>
                  <a:pt x="190" y="0"/>
                </a:cubicBezTo>
                <a:lnTo>
                  <a:pt x="179" y="34"/>
                </a:lnTo>
                <a:cubicBezTo>
                  <a:pt x="187" y="34"/>
                  <a:pt x="202" y="33"/>
                  <a:pt x="210" y="32"/>
                </a:cubicBezTo>
                <a:cubicBezTo>
                  <a:pt x="207" y="36"/>
                  <a:pt x="202" y="44"/>
                  <a:pt x="199" y="48"/>
                </a:cubicBezTo>
                <a:cubicBezTo>
                  <a:pt x="180" y="42"/>
                  <a:pt x="161" y="36"/>
                  <a:pt x="143" y="31"/>
                </a:cubicBezTo>
                <a:cubicBezTo>
                  <a:pt x="143" y="47"/>
                  <a:pt x="144" y="63"/>
                  <a:pt x="144" y="78"/>
                </a:cubicBezTo>
                <a:cubicBezTo>
                  <a:pt x="134" y="78"/>
                  <a:pt x="114" y="77"/>
                  <a:pt x="104" y="76"/>
                </a:cubicBezTo>
                <a:cubicBezTo>
                  <a:pt x="99" y="95"/>
                  <a:pt x="104" y="111"/>
                  <a:pt x="119" y="122"/>
                </a:cubicBezTo>
                <a:cubicBezTo>
                  <a:pt x="114" y="131"/>
                  <a:pt x="109" y="140"/>
                  <a:pt x="104" y="149"/>
                </a:cubicBezTo>
                <a:cubicBezTo>
                  <a:pt x="104" y="140"/>
                  <a:pt x="104" y="123"/>
                  <a:pt x="105" y="114"/>
                </a:cubicBezTo>
                <a:cubicBezTo>
                  <a:pt x="72" y="109"/>
                  <a:pt x="61" y="128"/>
                  <a:pt x="61" y="157"/>
                </a:cubicBezTo>
                <a:cubicBezTo>
                  <a:pt x="70" y="156"/>
                  <a:pt x="88" y="156"/>
                  <a:pt x="98" y="155"/>
                </a:cubicBezTo>
                <a:cubicBezTo>
                  <a:pt x="74" y="187"/>
                  <a:pt x="54" y="221"/>
                  <a:pt x="26" y="248"/>
                </a:cubicBezTo>
                <a:cubicBezTo>
                  <a:pt x="25" y="255"/>
                  <a:pt x="23" y="269"/>
                  <a:pt x="22" y="277"/>
                </a:cubicBezTo>
                <a:cubicBezTo>
                  <a:pt x="53" y="269"/>
                  <a:pt x="53" y="297"/>
                  <a:pt x="56" y="319"/>
                </a:cubicBezTo>
                <a:cubicBezTo>
                  <a:pt x="48" y="318"/>
                  <a:pt x="33" y="318"/>
                  <a:pt x="25" y="317"/>
                </a:cubicBezTo>
                <a:cubicBezTo>
                  <a:pt x="25" y="327"/>
                  <a:pt x="25" y="348"/>
                  <a:pt x="25" y="358"/>
                </a:cubicBezTo>
                <a:cubicBezTo>
                  <a:pt x="33" y="357"/>
                  <a:pt x="50" y="357"/>
                  <a:pt x="58" y="357"/>
                </a:cubicBezTo>
                <a:cubicBezTo>
                  <a:pt x="58" y="372"/>
                  <a:pt x="59" y="387"/>
                  <a:pt x="60" y="402"/>
                </a:cubicBezTo>
                <a:cubicBezTo>
                  <a:pt x="52" y="402"/>
                  <a:pt x="36" y="402"/>
                  <a:pt x="28" y="403"/>
                </a:cubicBezTo>
                <a:cubicBezTo>
                  <a:pt x="23" y="380"/>
                  <a:pt x="18" y="358"/>
                  <a:pt x="13" y="336"/>
                </a:cubicBezTo>
                <a:cubicBezTo>
                  <a:pt x="28" y="306"/>
                  <a:pt x="17" y="277"/>
                  <a:pt x="0" y="252"/>
                </a:cubicBezTo>
                <a:cubicBezTo>
                  <a:pt x="24" y="235"/>
                  <a:pt x="25" y="209"/>
                  <a:pt x="13" y="185"/>
                </a:cubicBezTo>
                <a:cubicBezTo>
                  <a:pt x="29" y="193"/>
                  <a:pt x="46" y="197"/>
                  <a:pt x="64" y="198"/>
                </a:cubicBezTo>
                <a:cubicBezTo>
                  <a:pt x="64" y="188"/>
                  <a:pt x="63" y="168"/>
                  <a:pt x="63" y="159"/>
                </a:cubicBezTo>
                <a:cubicBezTo>
                  <a:pt x="57" y="158"/>
                  <a:pt x="44" y="156"/>
                  <a:pt x="38" y="155"/>
                </a:cubicBezTo>
                <a:cubicBezTo>
                  <a:pt x="72" y="114"/>
                  <a:pt x="92" y="56"/>
                  <a:pt x="141" y="31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Freeform 101"/>
          <p:cNvSpPr>
            <a:spLocks noEditPoints="1"/>
          </p:cNvSpPr>
          <p:nvPr/>
        </p:nvSpPr>
        <p:spPr bwMode="auto">
          <a:xfrm>
            <a:off x="5181600" y="2011363"/>
            <a:ext cx="728663" cy="107950"/>
          </a:xfrm>
          <a:custGeom>
            <a:avLst/>
            <a:gdLst>
              <a:gd name="T0" fmla="*/ 1024 w 1911"/>
              <a:gd name="T1" fmla="*/ 0 h 283"/>
              <a:gd name="T2" fmla="*/ 1317 w 1911"/>
              <a:gd name="T3" fmla="*/ 10 h 283"/>
              <a:gd name="T4" fmla="*/ 1355 w 1911"/>
              <a:gd name="T5" fmla="*/ 43 h 283"/>
              <a:gd name="T6" fmla="*/ 1397 w 1911"/>
              <a:gd name="T7" fmla="*/ 48 h 283"/>
              <a:gd name="T8" fmla="*/ 1434 w 1911"/>
              <a:gd name="T9" fmla="*/ 24 h 283"/>
              <a:gd name="T10" fmla="*/ 1621 w 1911"/>
              <a:gd name="T11" fmla="*/ 48 h 283"/>
              <a:gd name="T12" fmla="*/ 1719 w 1911"/>
              <a:gd name="T13" fmla="*/ 87 h 283"/>
              <a:gd name="T14" fmla="*/ 1771 w 1911"/>
              <a:gd name="T15" fmla="*/ 107 h 283"/>
              <a:gd name="T16" fmla="*/ 1882 w 1911"/>
              <a:gd name="T17" fmla="*/ 222 h 283"/>
              <a:gd name="T18" fmla="*/ 1877 w 1911"/>
              <a:gd name="T19" fmla="*/ 246 h 283"/>
              <a:gd name="T20" fmla="*/ 1849 w 1911"/>
              <a:gd name="T21" fmla="*/ 251 h 283"/>
              <a:gd name="T22" fmla="*/ 1834 w 1911"/>
              <a:gd name="T23" fmla="*/ 235 h 283"/>
              <a:gd name="T24" fmla="*/ 1846 w 1911"/>
              <a:gd name="T25" fmla="*/ 213 h 283"/>
              <a:gd name="T26" fmla="*/ 1799 w 1911"/>
              <a:gd name="T27" fmla="*/ 191 h 283"/>
              <a:gd name="T28" fmla="*/ 1755 w 1911"/>
              <a:gd name="T29" fmla="*/ 131 h 283"/>
              <a:gd name="T30" fmla="*/ 1678 w 1911"/>
              <a:gd name="T31" fmla="*/ 118 h 283"/>
              <a:gd name="T32" fmla="*/ 1640 w 1911"/>
              <a:gd name="T33" fmla="*/ 86 h 283"/>
              <a:gd name="T34" fmla="*/ 1556 w 1911"/>
              <a:gd name="T35" fmla="*/ 86 h 283"/>
              <a:gd name="T36" fmla="*/ 1517 w 1911"/>
              <a:gd name="T37" fmla="*/ 54 h 283"/>
              <a:gd name="T38" fmla="*/ 1474 w 1911"/>
              <a:gd name="T39" fmla="*/ 50 h 283"/>
              <a:gd name="T40" fmla="*/ 1427 w 1911"/>
              <a:gd name="T41" fmla="*/ 73 h 283"/>
              <a:gd name="T42" fmla="*/ 1193 w 1911"/>
              <a:gd name="T43" fmla="*/ 44 h 283"/>
              <a:gd name="T44" fmla="*/ 1153 w 1911"/>
              <a:gd name="T45" fmla="*/ 10 h 283"/>
              <a:gd name="T46" fmla="*/ 1078 w 1911"/>
              <a:gd name="T47" fmla="*/ 15 h 283"/>
              <a:gd name="T48" fmla="*/ 994 w 1911"/>
              <a:gd name="T49" fmla="*/ 10 h 283"/>
              <a:gd name="T50" fmla="*/ 952 w 1911"/>
              <a:gd name="T51" fmla="*/ 15 h 283"/>
              <a:gd name="T52" fmla="*/ 910 w 1911"/>
              <a:gd name="T53" fmla="*/ 43 h 283"/>
              <a:gd name="T54" fmla="*/ 597 w 1911"/>
              <a:gd name="T55" fmla="*/ 62 h 283"/>
              <a:gd name="T56" fmla="*/ 448 w 1911"/>
              <a:gd name="T57" fmla="*/ 68 h 283"/>
              <a:gd name="T58" fmla="*/ 355 w 1911"/>
              <a:gd name="T59" fmla="*/ 75 h 283"/>
              <a:gd name="T60" fmla="*/ 267 w 1911"/>
              <a:gd name="T61" fmla="*/ 79 h 283"/>
              <a:gd name="T62" fmla="*/ 223 w 1911"/>
              <a:gd name="T63" fmla="*/ 78 h 283"/>
              <a:gd name="T64" fmla="*/ 183 w 1911"/>
              <a:gd name="T65" fmla="*/ 54 h 283"/>
              <a:gd name="T66" fmla="*/ 146 w 1911"/>
              <a:gd name="T67" fmla="*/ 80 h 283"/>
              <a:gd name="T68" fmla="*/ 103 w 1911"/>
              <a:gd name="T69" fmla="*/ 53 h 283"/>
              <a:gd name="T70" fmla="*/ 65 w 1911"/>
              <a:gd name="T71" fmla="*/ 85 h 283"/>
              <a:gd name="T72" fmla="*/ 249 w 1911"/>
              <a:gd name="T73" fmla="*/ 37 h 283"/>
              <a:gd name="T74" fmla="*/ 383 w 1911"/>
              <a:gd name="T75" fmla="*/ 49 h 283"/>
              <a:gd name="T76" fmla="*/ 466 w 1911"/>
              <a:gd name="T77" fmla="*/ 49 h 283"/>
              <a:gd name="T78" fmla="*/ 590 w 1911"/>
              <a:gd name="T79" fmla="*/ 20 h 283"/>
              <a:gd name="T80" fmla="*/ 627 w 1911"/>
              <a:gd name="T81" fmla="*/ 47 h 283"/>
              <a:gd name="T82" fmla="*/ 670 w 1911"/>
              <a:gd name="T83" fmla="*/ 42 h 283"/>
              <a:gd name="T84" fmla="*/ 707 w 1911"/>
              <a:gd name="T85" fmla="*/ 18 h 283"/>
              <a:gd name="T86" fmla="*/ 751 w 1911"/>
              <a:gd name="T87" fmla="*/ 43 h 283"/>
              <a:gd name="T88" fmla="*/ 790 w 1911"/>
              <a:gd name="T89" fmla="*/ 13 h 283"/>
              <a:gd name="T90" fmla="*/ 866 w 1911"/>
              <a:gd name="T91" fmla="*/ 38 h 283"/>
              <a:gd name="T92" fmla="*/ 1237 w 1911"/>
              <a:gd name="T93" fmla="*/ 20 h 283"/>
              <a:gd name="T94" fmla="*/ 1237 w 1911"/>
              <a:gd name="T95" fmla="*/ 20 h 283"/>
              <a:gd name="T96" fmla="*/ 1631 w 1911"/>
              <a:gd name="T97" fmla="*/ 79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11" h="283">
                <a:moveTo>
                  <a:pt x="790" y="13"/>
                </a:moveTo>
                <a:cubicBezTo>
                  <a:pt x="868" y="10"/>
                  <a:pt x="947" y="15"/>
                  <a:pt x="1024" y="0"/>
                </a:cubicBezTo>
                <a:cubicBezTo>
                  <a:pt x="1070" y="17"/>
                  <a:pt x="1122" y="9"/>
                  <a:pt x="1169" y="0"/>
                </a:cubicBezTo>
                <a:cubicBezTo>
                  <a:pt x="1218" y="10"/>
                  <a:pt x="1267" y="16"/>
                  <a:pt x="1317" y="10"/>
                </a:cubicBezTo>
                <a:cubicBezTo>
                  <a:pt x="1317" y="18"/>
                  <a:pt x="1315" y="35"/>
                  <a:pt x="1314" y="43"/>
                </a:cubicBezTo>
                <a:cubicBezTo>
                  <a:pt x="1324" y="43"/>
                  <a:pt x="1345" y="43"/>
                  <a:pt x="1355" y="43"/>
                </a:cubicBezTo>
                <a:cubicBezTo>
                  <a:pt x="1355" y="35"/>
                  <a:pt x="1355" y="18"/>
                  <a:pt x="1355" y="10"/>
                </a:cubicBezTo>
                <a:cubicBezTo>
                  <a:pt x="1376" y="15"/>
                  <a:pt x="1402" y="18"/>
                  <a:pt x="1397" y="48"/>
                </a:cubicBezTo>
                <a:cubicBezTo>
                  <a:pt x="1406" y="48"/>
                  <a:pt x="1425" y="48"/>
                  <a:pt x="1434" y="49"/>
                </a:cubicBezTo>
                <a:lnTo>
                  <a:pt x="1434" y="24"/>
                </a:lnTo>
                <a:cubicBezTo>
                  <a:pt x="1452" y="29"/>
                  <a:pt x="1473" y="30"/>
                  <a:pt x="1484" y="48"/>
                </a:cubicBezTo>
                <a:cubicBezTo>
                  <a:pt x="1529" y="47"/>
                  <a:pt x="1575" y="49"/>
                  <a:pt x="1621" y="48"/>
                </a:cubicBezTo>
                <a:cubicBezTo>
                  <a:pt x="1646" y="52"/>
                  <a:pt x="1674" y="62"/>
                  <a:pt x="1685" y="88"/>
                </a:cubicBezTo>
                <a:cubicBezTo>
                  <a:pt x="1693" y="88"/>
                  <a:pt x="1710" y="87"/>
                  <a:pt x="1719" y="87"/>
                </a:cubicBezTo>
                <a:cubicBezTo>
                  <a:pt x="1718" y="103"/>
                  <a:pt x="1718" y="119"/>
                  <a:pt x="1718" y="136"/>
                </a:cubicBezTo>
                <a:cubicBezTo>
                  <a:pt x="1737" y="131"/>
                  <a:pt x="1758" y="124"/>
                  <a:pt x="1771" y="107"/>
                </a:cubicBezTo>
                <a:cubicBezTo>
                  <a:pt x="1815" y="130"/>
                  <a:pt x="1837" y="177"/>
                  <a:pt x="1879" y="202"/>
                </a:cubicBezTo>
                <a:cubicBezTo>
                  <a:pt x="1880" y="207"/>
                  <a:pt x="1882" y="217"/>
                  <a:pt x="1882" y="222"/>
                </a:cubicBezTo>
                <a:cubicBezTo>
                  <a:pt x="1892" y="232"/>
                  <a:pt x="1901" y="243"/>
                  <a:pt x="1911" y="253"/>
                </a:cubicBezTo>
                <a:cubicBezTo>
                  <a:pt x="1902" y="251"/>
                  <a:pt x="1885" y="248"/>
                  <a:pt x="1877" y="246"/>
                </a:cubicBezTo>
                <a:cubicBezTo>
                  <a:pt x="1878" y="255"/>
                  <a:pt x="1880" y="274"/>
                  <a:pt x="1882" y="283"/>
                </a:cubicBezTo>
                <a:cubicBezTo>
                  <a:pt x="1871" y="272"/>
                  <a:pt x="1860" y="261"/>
                  <a:pt x="1849" y="251"/>
                </a:cubicBezTo>
                <a:cubicBezTo>
                  <a:pt x="1888" y="254"/>
                  <a:pt x="1883" y="219"/>
                  <a:pt x="1856" y="206"/>
                </a:cubicBezTo>
                <a:cubicBezTo>
                  <a:pt x="1851" y="213"/>
                  <a:pt x="1839" y="228"/>
                  <a:pt x="1834" y="235"/>
                </a:cubicBezTo>
                <a:cubicBezTo>
                  <a:pt x="1830" y="228"/>
                  <a:pt x="1823" y="214"/>
                  <a:pt x="1820" y="207"/>
                </a:cubicBezTo>
                <a:lnTo>
                  <a:pt x="1846" y="213"/>
                </a:lnTo>
                <a:cubicBezTo>
                  <a:pt x="1845" y="184"/>
                  <a:pt x="1831" y="168"/>
                  <a:pt x="1804" y="165"/>
                </a:cubicBezTo>
                <a:lnTo>
                  <a:pt x="1799" y="191"/>
                </a:lnTo>
                <a:cubicBezTo>
                  <a:pt x="1786" y="174"/>
                  <a:pt x="1798" y="151"/>
                  <a:pt x="1798" y="132"/>
                </a:cubicBezTo>
                <a:cubicBezTo>
                  <a:pt x="1787" y="131"/>
                  <a:pt x="1766" y="131"/>
                  <a:pt x="1755" y="131"/>
                </a:cubicBezTo>
                <a:cubicBezTo>
                  <a:pt x="1756" y="138"/>
                  <a:pt x="1758" y="152"/>
                  <a:pt x="1759" y="160"/>
                </a:cubicBezTo>
                <a:cubicBezTo>
                  <a:pt x="1733" y="145"/>
                  <a:pt x="1706" y="130"/>
                  <a:pt x="1678" y="118"/>
                </a:cubicBezTo>
                <a:cubicBezTo>
                  <a:pt x="1678" y="111"/>
                  <a:pt x="1679" y="96"/>
                  <a:pt x="1679" y="89"/>
                </a:cubicBezTo>
                <a:cubicBezTo>
                  <a:pt x="1669" y="88"/>
                  <a:pt x="1650" y="86"/>
                  <a:pt x="1640" y="86"/>
                </a:cubicBezTo>
                <a:lnTo>
                  <a:pt x="1641" y="100"/>
                </a:lnTo>
                <a:cubicBezTo>
                  <a:pt x="1613" y="95"/>
                  <a:pt x="1586" y="84"/>
                  <a:pt x="1556" y="86"/>
                </a:cubicBezTo>
                <a:cubicBezTo>
                  <a:pt x="1556" y="78"/>
                  <a:pt x="1555" y="61"/>
                  <a:pt x="1554" y="53"/>
                </a:cubicBezTo>
                <a:cubicBezTo>
                  <a:pt x="1545" y="53"/>
                  <a:pt x="1526" y="54"/>
                  <a:pt x="1517" y="54"/>
                </a:cubicBezTo>
                <a:cubicBezTo>
                  <a:pt x="1517" y="61"/>
                  <a:pt x="1516" y="77"/>
                  <a:pt x="1516" y="84"/>
                </a:cubicBezTo>
                <a:cubicBezTo>
                  <a:pt x="1495" y="80"/>
                  <a:pt x="1469" y="79"/>
                  <a:pt x="1474" y="50"/>
                </a:cubicBezTo>
                <a:cubicBezTo>
                  <a:pt x="1466" y="49"/>
                  <a:pt x="1450" y="47"/>
                  <a:pt x="1442" y="47"/>
                </a:cubicBezTo>
                <a:cubicBezTo>
                  <a:pt x="1438" y="53"/>
                  <a:pt x="1431" y="67"/>
                  <a:pt x="1427" y="73"/>
                </a:cubicBezTo>
                <a:cubicBezTo>
                  <a:pt x="1413" y="66"/>
                  <a:pt x="1399" y="58"/>
                  <a:pt x="1386" y="50"/>
                </a:cubicBezTo>
                <a:cubicBezTo>
                  <a:pt x="1322" y="50"/>
                  <a:pt x="1257" y="44"/>
                  <a:pt x="1193" y="44"/>
                </a:cubicBezTo>
                <a:cubicBezTo>
                  <a:pt x="1193" y="35"/>
                  <a:pt x="1194" y="18"/>
                  <a:pt x="1194" y="10"/>
                </a:cubicBezTo>
                <a:cubicBezTo>
                  <a:pt x="1184" y="10"/>
                  <a:pt x="1164" y="10"/>
                  <a:pt x="1153" y="10"/>
                </a:cubicBezTo>
                <a:cubicBezTo>
                  <a:pt x="1175" y="51"/>
                  <a:pt x="1101" y="56"/>
                  <a:pt x="1111" y="15"/>
                </a:cubicBezTo>
                <a:cubicBezTo>
                  <a:pt x="1103" y="15"/>
                  <a:pt x="1086" y="15"/>
                  <a:pt x="1078" y="15"/>
                </a:cubicBezTo>
                <a:cubicBezTo>
                  <a:pt x="1080" y="54"/>
                  <a:pt x="1012" y="51"/>
                  <a:pt x="1031" y="9"/>
                </a:cubicBezTo>
                <a:cubicBezTo>
                  <a:pt x="1022" y="10"/>
                  <a:pt x="1003" y="10"/>
                  <a:pt x="994" y="10"/>
                </a:cubicBezTo>
                <a:cubicBezTo>
                  <a:pt x="1003" y="43"/>
                  <a:pt x="975" y="43"/>
                  <a:pt x="952" y="44"/>
                </a:cubicBezTo>
                <a:cubicBezTo>
                  <a:pt x="952" y="37"/>
                  <a:pt x="952" y="22"/>
                  <a:pt x="952" y="15"/>
                </a:cubicBezTo>
                <a:cubicBezTo>
                  <a:pt x="943" y="15"/>
                  <a:pt x="924" y="14"/>
                  <a:pt x="916" y="14"/>
                </a:cubicBezTo>
                <a:cubicBezTo>
                  <a:pt x="914" y="21"/>
                  <a:pt x="911" y="36"/>
                  <a:pt x="910" y="43"/>
                </a:cubicBezTo>
                <a:cubicBezTo>
                  <a:pt x="819" y="47"/>
                  <a:pt x="728" y="48"/>
                  <a:pt x="636" y="50"/>
                </a:cubicBezTo>
                <a:cubicBezTo>
                  <a:pt x="623" y="55"/>
                  <a:pt x="610" y="59"/>
                  <a:pt x="597" y="62"/>
                </a:cubicBezTo>
                <a:cubicBezTo>
                  <a:pt x="568" y="18"/>
                  <a:pt x="519" y="99"/>
                  <a:pt x="499" y="45"/>
                </a:cubicBezTo>
                <a:cubicBezTo>
                  <a:pt x="482" y="52"/>
                  <a:pt x="465" y="61"/>
                  <a:pt x="448" y="68"/>
                </a:cubicBezTo>
                <a:cubicBezTo>
                  <a:pt x="429" y="64"/>
                  <a:pt x="413" y="53"/>
                  <a:pt x="397" y="45"/>
                </a:cubicBezTo>
                <a:cubicBezTo>
                  <a:pt x="389" y="64"/>
                  <a:pt x="375" y="74"/>
                  <a:pt x="355" y="75"/>
                </a:cubicBezTo>
                <a:cubicBezTo>
                  <a:pt x="347" y="55"/>
                  <a:pt x="330" y="47"/>
                  <a:pt x="310" y="48"/>
                </a:cubicBezTo>
                <a:cubicBezTo>
                  <a:pt x="313" y="78"/>
                  <a:pt x="288" y="77"/>
                  <a:pt x="267" y="79"/>
                </a:cubicBezTo>
                <a:cubicBezTo>
                  <a:pt x="266" y="71"/>
                  <a:pt x="265" y="55"/>
                  <a:pt x="265" y="47"/>
                </a:cubicBezTo>
                <a:cubicBezTo>
                  <a:pt x="243" y="48"/>
                  <a:pt x="220" y="50"/>
                  <a:pt x="223" y="78"/>
                </a:cubicBezTo>
                <a:cubicBezTo>
                  <a:pt x="213" y="78"/>
                  <a:pt x="193" y="78"/>
                  <a:pt x="183" y="78"/>
                </a:cubicBezTo>
                <a:cubicBezTo>
                  <a:pt x="183" y="72"/>
                  <a:pt x="183" y="60"/>
                  <a:pt x="183" y="54"/>
                </a:cubicBezTo>
                <a:cubicBezTo>
                  <a:pt x="174" y="54"/>
                  <a:pt x="154" y="53"/>
                  <a:pt x="144" y="53"/>
                </a:cubicBezTo>
                <a:cubicBezTo>
                  <a:pt x="144" y="60"/>
                  <a:pt x="145" y="73"/>
                  <a:pt x="146" y="80"/>
                </a:cubicBezTo>
                <a:cubicBezTo>
                  <a:pt x="135" y="81"/>
                  <a:pt x="115" y="82"/>
                  <a:pt x="105" y="83"/>
                </a:cubicBezTo>
                <a:cubicBezTo>
                  <a:pt x="104" y="75"/>
                  <a:pt x="103" y="60"/>
                  <a:pt x="103" y="53"/>
                </a:cubicBezTo>
                <a:cubicBezTo>
                  <a:pt x="94" y="52"/>
                  <a:pt x="75" y="52"/>
                  <a:pt x="66" y="52"/>
                </a:cubicBezTo>
                <a:cubicBezTo>
                  <a:pt x="65" y="60"/>
                  <a:pt x="65" y="76"/>
                  <a:pt x="65" y="85"/>
                </a:cubicBezTo>
                <a:cubicBezTo>
                  <a:pt x="42" y="93"/>
                  <a:pt x="0" y="76"/>
                  <a:pt x="29" y="51"/>
                </a:cubicBezTo>
                <a:cubicBezTo>
                  <a:pt x="102" y="40"/>
                  <a:pt x="178" y="60"/>
                  <a:pt x="249" y="37"/>
                </a:cubicBezTo>
                <a:cubicBezTo>
                  <a:pt x="278" y="57"/>
                  <a:pt x="308" y="43"/>
                  <a:pt x="338" y="31"/>
                </a:cubicBezTo>
                <a:cubicBezTo>
                  <a:pt x="347" y="47"/>
                  <a:pt x="362" y="53"/>
                  <a:pt x="383" y="49"/>
                </a:cubicBezTo>
                <a:cubicBezTo>
                  <a:pt x="383" y="21"/>
                  <a:pt x="432" y="20"/>
                  <a:pt x="432" y="49"/>
                </a:cubicBezTo>
                <a:cubicBezTo>
                  <a:pt x="440" y="49"/>
                  <a:pt x="457" y="49"/>
                  <a:pt x="466" y="49"/>
                </a:cubicBezTo>
                <a:cubicBezTo>
                  <a:pt x="454" y="20"/>
                  <a:pt x="524" y="15"/>
                  <a:pt x="510" y="50"/>
                </a:cubicBezTo>
                <a:cubicBezTo>
                  <a:pt x="545" y="56"/>
                  <a:pt x="553" y="12"/>
                  <a:pt x="590" y="20"/>
                </a:cubicBezTo>
                <a:cubicBezTo>
                  <a:pt x="589" y="27"/>
                  <a:pt x="589" y="41"/>
                  <a:pt x="588" y="48"/>
                </a:cubicBezTo>
                <a:cubicBezTo>
                  <a:pt x="598" y="48"/>
                  <a:pt x="617" y="47"/>
                  <a:pt x="627" y="47"/>
                </a:cubicBezTo>
                <a:cubicBezTo>
                  <a:pt x="619" y="16"/>
                  <a:pt x="646" y="17"/>
                  <a:pt x="668" y="15"/>
                </a:cubicBezTo>
                <a:cubicBezTo>
                  <a:pt x="668" y="22"/>
                  <a:pt x="669" y="35"/>
                  <a:pt x="670" y="42"/>
                </a:cubicBezTo>
                <a:cubicBezTo>
                  <a:pt x="680" y="42"/>
                  <a:pt x="699" y="42"/>
                  <a:pt x="709" y="42"/>
                </a:cubicBezTo>
                <a:cubicBezTo>
                  <a:pt x="708" y="36"/>
                  <a:pt x="708" y="24"/>
                  <a:pt x="707" y="18"/>
                </a:cubicBezTo>
                <a:cubicBezTo>
                  <a:pt x="718" y="17"/>
                  <a:pt x="740" y="15"/>
                  <a:pt x="751" y="14"/>
                </a:cubicBezTo>
                <a:cubicBezTo>
                  <a:pt x="751" y="21"/>
                  <a:pt x="751" y="36"/>
                  <a:pt x="751" y="43"/>
                </a:cubicBezTo>
                <a:cubicBezTo>
                  <a:pt x="761" y="44"/>
                  <a:pt x="780" y="44"/>
                  <a:pt x="790" y="44"/>
                </a:cubicBezTo>
                <a:cubicBezTo>
                  <a:pt x="790" y="36"/>
                  <a:pt x="790" y="20"/>
                  <a:pt x="790" y="13"/>
                </a:cubicBezTo>
                <a:close/>
                <a:moveTo>
                  <a:pt x="832" y="20"/>
                </a:moveTo>
                <a:cubicBezTo>
                  <a:pt x="817" y="40"/>
                  <a:pt x="854" y="52"/>
                  <a:pt x="866" y="38"/>
                </a:cubicBezTo>
                <a:cubicBezTo>
                  <a:pt x="883" y="18"/>
                  <a:pt x="843" y="5"/>
                  <a:pt x="832" y="20"/>
                </a:cubicBezTo>
                <a:close/>
                <a:moveTo>
                  <a:pt x="1237" y="20"/>
                </a:moveTo>
                <a:cubicBezTo>
                  <a:pt x="1221" y="40"/>
                  <a:pt x="1260" y="51"/>
                  <a:pt x="1272" y="37"/>
                </a:cubicBezTo>
                <a:cubicBezTo>
                  <a:pt x="1286" y="17"/>
                  <a:pt x="1248" y="6"/>
                  <a:pt x="1237" y="20"/>
                </a:cubicBezTo>
                <a:close/>
                <a:moveTo>
                  <a:pt x="1602" y="79"/>
                </a:moveTo>
                <a:lnTo>
                  <a:pt x="1631" y="79"/>
                </a:lnTo>
                <a:cubicBezTo>
                  <a:pt x="1652" y="48"/>
                  <a:pt x="1582" y="47"/>
                  <a:pt x="1602" y="79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Freeform 102"/>
          <p:cNvSpPr>
            <a:spLocks noEditPoints="1"/>
          </p:cNvSpPr>
          <p:nvPr/>
        </p:nvSpPr>
        <p:spPr bwMode="auto">
          <a:xfrm>
            <a:off x="3348038" y="2012951"/>
            <a:ext cx="1333500" cy="347663"/>
          </a:xfrm>
          <a:custGeom>
            <a:avLst/>
            <a:gdLst>
              <a:gd name="T0" fmla="*/ 602 w 3502"/>
              <a:gd name="T1" fmla="*/ 11 h 913"/>
              <a:gd name="T2" fmla="*/ 722 w 3502"/>
              <a:gd name="T3" fmla="*/ 13 h 913"/>
              <a:gd name="T4" fmla="*/ 846 w 3502"/>
              <a:gd name="T5" fmla="*/ 46 h 913"/>
              <a:gd name="T6" fmla="*/ 972 w 3502"/>
              <a:gd name="T7" fmla="*/ 51 h 913"/>
              <a:gd name="T8" fmla="*/ 1492 w 3502"/>
              <a:gd name="T9" fmla="*/ 81 h 913"/>
              <a:gd name="T10" fmla="*/ 1611 w 3502"/>
              <a:gd name="T11" fmla="*/ 84 h 913"/>
              <a:gd name="T12" fmla="*/ 1733 w 3502"/>
              <a:gd name="T13" fmla="*/ 85 h 913"/>
              <a:gd name="T14" fmla="*/ 1814 w 3502"/>
              <a:gd name="T15" fmla="*/ 85 h 913"/>
              <a:gd name="T16" fmla="*/ 1934 w 3502"/>
              <a:gd name="T17" fmla="*/ 86 h 913"/>
              <a:gd name="T18" fmla="*/ 2019 w 3502"/>
              <a:gd name="T19" fmla="*/ 86 h 913"/>
              <a:gd name="T20" fmla="*/ 2092 w 3502"/>
              <a:gd name="T21" fmla="*/ 86 h 913"/>
              <a:gd name="T22" fmla="*/ 2223 w 3502"/>
              <a:gd name="T23" fmla="*/ 89 h 913"/>
              <a:gd name="T24" fmla="*/ 2438 w 3502"/>
              <a:gd name="T25" fmla="*/ 72 h 913"/>
              <a:gd name="T26" fmla="*/ 2982 w 3502"/>
              <a:gd name="T27" fmla="*/ 129 h 913"/>
              <a:gd name="T28" fmla="*/ 3023 w 3502"/>
              <a:gd name="T29" fmla="*/ 130 h 913"/>
              <a:gd name="T30" fmla="*/ 3068 w 3502"/>
              <a:gd name="T31" fmla="*/ 157 h 913"/>
              <a:gd name="T32" fmla="*/ 3139 w 3502"/>
              <a:gd name="T33" fmla="*/ 357 h 913"/>
              <a:gd name="T34" fmla="*/ 3179 w 3502"/>
              <a:gd name="T35" fmla="*/ 410 h 913"/>
              <a:gd name="T36" fmla="*/ 3264 w 3502"/>
              <a:gd name="T37" fmla="*/ 531 h 913"/>
              <a:gd name="T38" fmla="*/ 3339 w 3502"/>
              <a:gd name="T39" fmla="*/ 611 h 913"/>
              <a:gd name="T40" fmla="*/ 3388 w 3502"/>
              <a:gd name="T41" fmla="*/ 771 h 913"/>
              <a:gd name="T42" fmla="*/ 3468 w 3502"/>
              <a:gd name="T43" fmla="*/ 892 h 913"/>
              <a:gd name="T44" fmla="*/ 3428 w 3502"/>
              <a:gd name="T45" fmla="*/ 855 h 913"/>
              <a:gd name="T46" fmla="*/ 3381 w 3502"/>
              <a:gd name="T47" fmla="*/ 694 h 913"/>
              <a:gd name="T48" fmla="*/ 3242 w 3502"/>
              <a:gd name="T49" fmla="*/ 531 h 913"/>
              <a:gd name="T50" fmla="*/ 3197 w 3502"/>
              <a:gd name="T51" fmla="*/ 444 h 913"/>
              <a:gd name="T52" fmla="*/ 3107 w 3502"/>
              <a:gd name="T53" fmla="*/ 313 h 913"/>
              <a:gd name="T54" fmla="*/ 3064 w 3502"/>
              <a:gd name="T55" fmla="*/ 213 h 913"/>
              <a:gd name="T56" fmla="*/ 2903 w 3502"/>
              <a:gd name="T57" fmla="*/ 116 h 913"/>
              <a:gd name="T58" fmla="*/ 2779 w 3502"/>
              <a:gd name="T59" fmla="*/ 90 h 913"/>
              <a:gd name="T60" fmla="*/ 2658 w 3502"/>
              <a:gd name="T61" fmla="*/ 91 h 913"/>
              <a:gd name="T62" fmla="*/ 2543 w 3502"/>
              <a:gd name="T63" fmla="*/ 115 h 913"/>
              <a:gd name="T64" fmla="*/ 2457 w 3502"/>
              <a:gd name="T65" fmla="*/ 88 h 913"/>
              <a:gd name="T66" fmla="*/ 2333 w 3502"/>
              <a:gd name="T67" fmla="*/ 114 h 913"/>
              <a:gd name="T68" fmla="*/ 2167 w 3502"/>
              <a:gd name="T69" fmla="*/ 108 h 913"/>
              <a:gd name="T70" fmla="*/ 1963 w 3502"/>
              <a:gd name="T71" fmla="*/ 85 h 913"/>
              <a:gd name="T72" fmla="*/ 1369 w 3502"/>
              <a:gd name="T73" fmla="*/ 84 h 913"/>
              <a:gd name="T74" fmla="*/ 1286 w 3502"/>
              <a:gd name="T75" fmla="*/ 79 h 913"/>
              <a:gd name="T76" fmla="*/ 1204 w 3502"/>
              <a:gd name="T77" fmla="*/ 52 h 913"/>
              <a:gd name="T78" fmla="*/ 1039 w 3502"/>
              <a:gd name="T79" fmla="*/ 46 h 913"/>
              <a:gd name="T80" fmla="*/ 797 w 3502"/>
              <a:gd name="T81" fmla="*/ 48 h 913"/>
              <a:gd name="T82" fmla="*/ 443 w 3502"/>
              <a:gd name="T83" fmla="*/ 84 h 913"/>
              <a:gd name="T84" fmla="*/ 241 w 3502"/>
              <a:gd name="T85" fmla="*/ 249 h 913"/>
              <a:gd name="T86" fmla="*/ 160 w 3502"/>
              <a:gd name="T87" fmla="*/ 459 h 913"/>
              <a:gd name="T88" fmla="*/ 122 w 3502"/>
              <a:gd name="T89" fmla="*/ 537 h 913"/>
              <a:gd name="T90" fmla="*/ 71 w 3502"/>
              <a:gd name="T91" fmla="*/ 692 h 913"/>
              <a:gd name="T92" fmla="*/ 0 w 3502"/>
              <a:gd name="T93" fmla="*/ 812 h 913"/>
              <a:gd name="T94" fmla="*/ 79 w 3502"/>
              <a:gd name="T95" fmla="*/ 646 h 913"/>
              <a:gd name="T96" fmla="*/ 120 w 3502"/>
              <a:gd name="T97" fmla="*/ 492 h 913"/>
              <a:gd name="T98" fmla="*/ 195 w 3502"/>
              <a:gd name="T99" fmla="*/ 369 h 913"/>
              <a:gd name="T100" fmla="*/ 282 w 3502"/>
              <a:gd name="T101" fmla="*/ 207 h 913"/>
              <a:gd name="T102" fmla="*/ 349 w 3502"/>
              <a:gd name="T103" fmla="*/ 124 h 913"/>
              <a:gd name="T104" fmla="*/ 482 w 3502"/>
              <a:gd name="T105" fmla="*/ 47 h 913"/>
              <a:gd name="T106" fmla="*/ 1442 w 3502"/>
              <a:gd name="T107" fmla="*/ 74 h 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502" h="913">
                <a:moveTo>
                  <a:pt x="520" y="11"/>
                </a:moveTo>
                <a:cubicBezTo>
                  <a:pt x="533" y="12"/>
                  <a:pt x="546" y="12"/>
                  <a:pt x="559" y="13"/>
                </a:cubicBezTo>
                <a:cubicBezTo>
                  <a:pt x="556" y="43"/>
                  <a:pt x="580" y="42"/>
                  <a:pt x="603" y="43"/>
                </a:cubicBezTo>
                <a:cubicBezTo>
                  <a:pt x="603" y="35"/>
                  <a:pt x="602" y="19"/>
                  <a:pt x="602" y="11"/>
                </a:cubicBezTo>
                <a:cubicBezTo>
                  <a:pt x="613" y="11"/>
                  <a:pt x="633" y="11"/>
                  <a:pt x="643" y="11"/>
                </a:cubicBezTo>
                <a:cubicBezTo>
                  <a:pt x="643" y="18"/>
                  <a:pt x="644" y="34"/>
                  <a:pt x="644" y="42"/>
                </a:cubicBezTo>
                <a:cubicBezTo>
                  <a:pt x="653" y="42"/>
                  <a:pt x="671" y="41"/>
                  <a:pt x="680" y="41"/>
                </a:cubicBezTo>
                <a:cubicBezTo>
                  <a:pt x="674" y="10"/>
                  <a:pt x="701" y="13"/>
                  <a:pt x="722" y="13"/>
                </a:cubicBezTo>
                <a:cubicBezTo>
                  <a:pt x="722" y="20"/>
                  <a:pt x="723" y="33"/>
                  <a:pt x="723" y="40"/>
                </a:cubicBezTo>
                <a:cubicBezTo>
                  <a:pt x="732" y="40"/>
                  <a:pt x="750" y="40"/>
                  <a:pt x="759" y="39"/>
                </a:cubicBezTo>
                <a:cubicBezTo>
                  <a:pt x="752" y="3"/>
                  <a:pt x="819" y="10"/>
                  <a:pt x="807" y="45"/>
                </a:cubicBezTo>
                <a:lnTo>
                  <a:pt x="846" y="46"/>
                </a:lnTo>
                <a:cubicBezTo>
                  <a:pt x="845" y="39"/>
                  <a:pt x="844" y="26"/>
                  <a:pt x="843" y="20"/>
                </a:cubicBezTo>
                <a:cubicBezTo>
                  <a:pt x="862" y="23"/>
                  <a:pt x="892" y="16"/>
                  <a:pt x="888" y="46"/>
                </a:cubicBezTo>
                <a:cubicBezTo>
                  <a:pt x="910" y="52"/>
                  <a:pt x="924" y="45"/>
                  <a:pt x="929" y="25"/>
                </a:cubicBezTo>
                <a:cubicBezTo>
                  <a:pt x="949" y="25"/>
                  <a:pt x="970" y="26"/>
                  <a:pt x="972" y="51"/>
                </a:cubicBezTo>
                <a:cubicBezTo>
                  <a:pt x="998" y="48"/>
                  <a:pt x="1040" y="0"/>
                  <a:pt x="1050" y="49"/>
                </a:cubicBezTo>
                <a:cubicBezTo>
                  <a:pt x="1080" y="47"/>
                  <a:pt x="1110" y="17"/>
                  <a:pt x="1136" y="46"/>
                </a:cubicBezTo>
                <a:cubicBezTo>
                  <a:pt x="1254" y="43"/>
                  <a:pt x="1373" y="46"/>
                  <a:pt x="1491" y="53"/>
                </a:cubicBezTo>
                <a:cubicBezTo>
                  <a:pt x="1491" y="60"/>
                  <a:pt x="1492" y="74"/>
                  <a:pt x="1492" y="81"/>
                </a:cubicBezTo>
                <a:cubicBezTo>
                  <a:pt x="1502" y="81"/>
                  <a:pt x="1521" y="81"/>
                  <a:pt x="1530" y="81"/>
                </a:cubicBezTo>
                <a:cubicBezTo>
                  <a:pt x="1530" y="74"/>
                  <a:pt x="1530" y="58"/>
                  <a:pt x="1530" y="50"/>
                </a:cubicBezTo>
                <a:cubicBezTo>
                  <a:pt x="1556" y="49"/>
                  <a:pt x="1582" y="50"/>
                  <a:pt x="1572" y="85"/>
                </a:cubicBezTo>
                <a:cubicBezTo>
                  <a:pt x="1582" y="85"/>
                  <a:pt x="1601" y="84"/>
                  <a:pt x="1611" y="84"/>
                </a:cubicBezTo>
                <a:cubicBezTo>
                  <a:pt x="1611" y="76"/>
                  <a:pt x="1610" y="61"/>
                  <a:pt x="1609" y="53"/>
                </a:cubicBezTo>
                <a:cubicBezTo>
                  <a:pt x="1632" y="53"/>
                  <a:pt x="1660" y="49"/>
                  <a:pt x="1655" y="84"/>
                </a:cubicBezTo>
                <a:cubicBezTo>
                  <a:pt x="1664" y="84"/>
                  <a:pt x="1682" y="85"/>
                  <a:pt x="1691" y="85"/>
                </a:cubicBezTo>
                <a:cubicBezTo>
                  <a:pt x="1672" y="42"/>
                  <a:pt x="1749" y="45"/>
                  <a:pt x="1733" y="85"/>
                </a:cubicBezTo>
                <a:cubicBezTo>
                  <a:pt x="1743" y="85"/>
                  <a:pt x="1762" y="85"/>
                  <a:pt x="1772" y="85"/>
                </a:cubicBezTo>
                <a:cubicBezTo>
                  <a:pt x="1772" y="79"/>
                  <a:pt x="1772" y="65"/>
                  <a:pt x="1772" y="58"/>
                </a:cubicBezTo>
                <a:cubicBezTo>
                  <a:pt x="1782" y="59"/>
                  <a:pt x="1804" y="60"/>
                  <a:pt x="1815" y="61"/>
                </a:cubicBezTo>
                <a:lnTo>
                  <a:pt x="1814" y="85"/>
                </a:lnTo>
                <a:cubicBezTo>
                  <a:pt x="1825" y="85"/>
                  <a:pt x="1847" y="85"/>
                  <a:pt x="1858" y="85"/>
                </a:cubicBezTo>
                <a:lnTo>
                  <a:pt x="1850" y="61"/>
                </a:lnTo>
                <a:cubicBezTo>
                  <a:pt x="1870" y="63"/>
                  <a:pt x="1901" y="54"/>
                  <a:pt x="1896" y="86"/>
                </a:cubicBezTo>
                <a:cubicBezTo>
                  <a:pt x="1905" y="86"/>
                  <a:pt x="1924" y="86"/>
                  <a:pt x="1934" y="86"/>
                </a:cubicBezTo>
                <a:cubicBezTo>
                  <a:pt x="1934" y="80"/>
                  <a:pt x="1933" y="69"/>
                  <a:pt x="1933" y="63"/>
                </a:cubicBezTo>
                <a:cubicBezTo>
                  <a:pt x="1943" y="64"/>
                  <a:pt x="1964" y="64"/>
                  <a:pt x="1974" y="64"/>
                </a:cubicBezTo>
                <a:lnTo>
                  <a:pt x="1972" y="86"/>
                </a:lnTo>
                <a:lnTo>
                  <a:pt x="2019" y="86"/>
                </a:lnTo>
                <a:lnTo>
                  <a:pt x="2015" y="64"/>
                </a:lnTo>
                <a:cubicBezTo>
                  <a:pt x="2025" y="64"/>
                  <a:pt x="2044" y="64"/>
                  <a:pt x="2054" y="65"/>
                </a:cubicBezTo>
                <a:cubicBezTo>
                  <a:pt x="2055" y="70"/>
                  <a:pt x="2055" y="81"/>
                  <a:pt x="2055" y="87"/>
                </a:cubicBezTo>
                <a:cubicBezTo>
                  <a:pt x="2065" y="87"/>
                  <a:pt x="2083" y="87"/>
                  <a:pt x="2092" y="86"/>
                </a:cubicBezTo>
                <a:cubicBezTo>
                  <a:pt x="2088" y="58"/>
                  <a:pt x="2118" y="69"/>
                  <a:pt x="2134" y="64"/>
                </a:cubicBezTo>
                <a:lnTo>
                  <a:pt x="2133" y="88"/>
                </a:lnTo>
                <a:cubicBezTo>
                  <a:pt x="2159" y="92"/>
                  <a:pt x="2176" y="84"/>
                  <a:pt x="2184" y="64"/>
                </a:cubicBezTo>
                <a:cubicBezTo>
                  <a:pt x="2199" y="69"/>
                  <a:pt x="2219" y="68"/>
                  <a:pt x="2223" y="89"/>
                </a:cubicBezTo>
                <a:cubicBezTo>
                  <a:pt x="2233" y="84"/>
                  <a:pt x="2253" y="75"/>
                  <a:pt x="2263" y="70"/>
                </a:cubicBezTo>
                <a:cubicBezTo>
                  <a:pt x="2271" y="70"/>
                  <a:pt x="2280" y="70"/>
                  <a:pt x="2289" y="70"/>
                </a:cubicBezTo>
                <a:cubicBezTo>
                  <a:pt x="2310" y="113"/>
                  <a:pt x="2348" y="54"/>
                  <a:pt x="2377" y="79"/>
                </a:cubicBezTo>
                <a:cubicBezTo>
                  <a:pt x="2397" y="94"/>
                  <a:pt x="2418" y="81"/>
                  <a:pt x="2438" y="72"/>
                </a:cubicBezTo>
                <a:cubicBezTo>
                  <a:pt x="2462" y="88"/>
                  <a:pt x="2488" y="90"/>
                  <a:pt x="2513" y="74"/>
                </a:cubicBezTo>
                <a:cubicBezTo>
                  <a:pt x="2537" y="84"/>
                  <a:pt x="2563" y="87"/>
                  <a:pt x="2589" y="81"/>
                </a:cubicBezTo>
                <a:cubicBezTo>
                  <a:pt x="2720" y="86"/>
                  <a:pt x="2852" y="79"/>
                  <a:pt x="2983" y="86"/>
                </a:cubicBezTo>
                <a:cubicBezTo>
                  <a:pt x="2983" y="100"/>
                  <a:pt x="2983" y="115"/>
                  <a:pt x="2982" y="129"/>
                </a:cubicBezTo>
                <a:cubicBezTo>
                  <a:pt x="2992" y="129"/>
                  <a:pt x="3012" y="129"/>
                  <a:pt x="3022" y="129"/>
                </a:cubicBezTo>
                <a:cubicBezTo>
                  <a:pt x="3021" y="122"/>
                  <a:pt x="3021" y="107"/>
                  <a:pt x="3020" y="99"/>
                </a:cubicBezTo>
                <a:cubicBezTo>
                  <a:pt x="3030" y="109"/>
                  <a:pt x="3040" y="119"/>
                  <a:pt x="3050" y="129"/>
                </a:cubicBezTo>
                <a:lnTo>
                  <a:pt x="3023" y="130"/>
                </a:lnTo>
                <a:lnTo>
                  <a:pt x="3022" y="168"/>
                </a:lnTo>
                <a:cubicBezTo>
                  <a:pt x="3031" y="168"/>
                  <a:pt x="3049" y="169"/>
                  <a:pt x="3058" y="170"/>
                </a:cubicBezTo>
                <a:lnTo>
                  <a:pt x="3058" y="156"/>
                </a:lnTo>
                <a:cubicBezTo>
                  <a:pt x="3061" y="157"/>
                  <a:pt x="3066" y="157"/>
                  <a:pt x="3068" y="157"/>
                </a:cubicBezTo>
                <a:cubicBezTo>
                  <a:pt x="3066" y="173"/>
                  <a:pt x="3064" y="189"/>
                  <a:pt x="3063" y="205"/>
                </a:cubicBezTo>
                <a:cubicBezTo>
                  <a:pt x="3088" y="202"/>
                  <a:pt x="3103" y="220"/>
                  <a:pt x="3110" y="243"/>
                </a:cubicBezTo>
                <a:cubicBezTo>
                  <a:pt x="3135" y="266"/>
                  <a:pt x="3151" y="297"/>
                  <a:pt x="3172" y="325"/>
                </a:cubicBezTo>
                <a:cubicBezTo>
                  <a:pt x="3160" y="335"/>
                  <a:pt x="3149" y="346"/>
                  <a:pt x="3139" y="357"/>
                </a:cubicBezTo>
                <a:cubicBezTo>
                  <a:pt x="3150" y="362"/>
                  <a:pt x="3172" y="371"/>
                  <a:pt x="3184" y="375"/>
                </a:cubicBezTo>
                <a:lnTo>
                  <a:pt x="3181" y="348"/>
                </a:lnTo>
                <a:cubicBezTo>
                  <a:pt x="3186" y="354"/>
                  <a:pt x="3192" y="359"/>
                  <a:pt x="3198" y="364"/>
                </a:cubicBezTo>
                <a:lnTo>
                  <a:pt x="3179" y="410"/>
                </a:lnTo>
                <a:cubicBezTo>
                  <a:pt x="3190" y="410"/>
                  <a:pt x="3212" y="409"/>
                  <a:pt x="3223" y="408"/>
                </a:cubicBezTo>
                <a:cubicBezTo>
                  <a:pt x="3223" y="417"/>
                  <a:pt x="3223" y="434"/>
                  <a:pt x="3223" y="443"/>
                </a:cubicBezTo>
                <a:cubicBezTo>
                  <a:pt x="3265" y="454"/>
                  <a:pt x="3272" y="503"/>
                  <a:pt x="3297" y="533"/>
                </a:cubicBezTo>
                <a:cubicBezTo>
                  <a:pt x="3289" y="532"/>
                  <a:pt x="3272" y="531"/>
                  <a:pt x="3264" y="531"/>
                </a:cubicBezTo>
                <a:cubicBezTo>
                  <a:pt x="3265" y="541"/>
                  <a:pt x="3268" y="560"/>
                  <a:pt x="3269" y="570"/>
                </a:cubicBezTo>
                <a:cubicBezTo>
                  <a:pt x="3288" y="575"/>
                  <a:pt x="3302" y="569"/>
                  <a:pt x="3313" y="551"/>
                </a:cubicBezTo>
                <a:cubicBezTo>
                  <a:pt x="3309" y="571"/>
                  <a:pt x="3305" y="590"/>
                  <a:pt x="3302" y="610"/>
                </a:cubicBezTo>
                <a:cubicBezTo>
                  <a:pt x="3311" y="610"/>
                  <a:pt x="3330" y="611"/>
                  <a:pt x="3339" y="611"/>
                </a:cubicBezTo>
                <a:cubicBezTo>
                  <a:pt x="3342" y="622"/>
                  <a:pt x="3345" y="633"/>
                  <a:pt x="3348" y="644"/>
                </a:cubicBezTo>
                <a:cubicBezTo>
                  <a:pt x="3376" y="668"/>
                  <a:pt x="3390" y="704"/>
                  <a:pt x="3410" y="735"/>
                </a:cubicBezTo>
                <a:cubicBezTo>
                  <a:pt x="3404" y="734"/>
                  <a:pt x="3391" y="733"/>
                  <a:pt x="3385" y="733"/>
                </a:cubicBezTo>
                <a:cubicBezTo>
                  <a:pt x="3385" y="742"/>
                  <a:pt x="3387" y="761"/>
                  <a:pt x="3388" y="771"/>
                </a:cubicBezTo>
                <a:cubicBezTo>
                  <a:pt x="3402" y="771"/>
                  <a:pt x="3417" y="771"/>
                  <a:pt x="3431" y="770"/>
                </a:cubicBezTo>
                <a:cubicBezTo>
                  <a:pt x="3430" y="779"/>
                  <a:pt x="3427" y="797"/>
                  <a:pt x="3425" y="806"/>
                </a:cubicBezTo>
                <a:cubicBezTo>
                  <a:pt x="3469" y="814"/>
                  <a:pt x="3477" y="866"/>
                  <a:pt x="3502" y="896"/>
                </a:cubicBezTo>
                <a:cubicBezTo>
                  <a:pt x="3494" y="895"/>
                  <a:pt x="3476" y="893"/>
                  <a:pt x="3468" y="892"/>
                </a:cubicBezTo>
                <a:lnTo>
                  <a:pt x="3471" y="913"/>
                </a:lnTo>
                <a:cubicBezTo>
                  <a:pt x="3466" y="911"/>
                  <a:pt x="3458" y="906"/>
                  <a:pt x="3453" y="903"/>
                </a:cubicBezTo>
                <a:cubicBezTo>
                  <a:pt x="3464" y="888"/>
                  <a:pt x="3467" y="871"/>
                  <a:pt x="3470" y="854"/>
                </a:cubicBezTo>
                <a:cubicBezTo>
                  <a:pt x="3460" y="854"/>
                  <a:pt x="3439" y="855"/>
                  <a:pt x="3428" y="855"/>
                </a:cubicBezTo>
                <a:cubicBezTo>
                  <a:pt x="3428" y="845"/>
                  <a:pt x="3428" y="824"/>
                  <a:pt x="3428" y="814"/>
                </a:cubicBezTo>
                <a:cubicBezTo>
                  <a:pt x="3386" y="812"/>
                  <a:pt x="3381" y="758"/>
                  <a:pt x="3355" y="732"/>
                </a:cubicBezTo>
                <a:lnTo>
                  <a:pt x="3388" y="732"/>
                </a:lnTo>
                <a:cubicBezTo>
                  <a:pt x="3386" y="722"/>
                  <a:pt x="3383" y="704"/>
                  <a:pt x="3381" y="694"/>
                </a:cubicBezTo>
                <a:cubicBezTo>
                  <a:pt x="3362" y="687"/>
                  <a:pt x="3348" y="694"/>
                  <a:pt x="3340" y="714"/>
                </a:cubicBezTo>
                <a:cubicBezTo>
                  <a:pt x="3343" y="693"/>
                  <a:pt x="3345" y="671"/>
                  <a:pt x="3347" y="650"/>
                </a:cubicBezTo>
                <a:cubicBezTo>
                  <a:pt x="3319" y="658"/>
                  <a:pt x="3304" y="647"/>
                  <a:pt x="3302" y="619"/>
                </a:cubicBezTo>
                <a:cubicBezTo>
                  <a:pt x="3275" y="596"/>
                  <a:pt x="3262" y="561"/>
                  <a:pt x="3242" y="531"/>
                </a:cubicBezTo>
                <a:cubicBezTo>
                  <a:pt x="3249" y="530"/>
                  <a:pt x="3262" y="530"/>
                  <a:pt x="3268" y="529"/>
                </a:cubicBezTo>
                <a:cubicBezTo>
                  <a:pt x="3269" y="500"/>
                  <a:pt x="3257" y="485"/>
                  <a:pt x="3228" y="493"/>
                </a:cubicBezTo>
                <a:cubicBezTo>
                  <a:pt x="3225" y="479"/>
                  <a:pt x="3223" y="465"/>
                  <a:pt x="3221" y="451"/>
                </a:cubicBezTo>
                <a:cubicBezTo>
                  <a:pt x="3215" y="449"/>
                  <a:pt x="3203" y="446"/>
                  <a:pt x="3197" y="444"/>
                </a:cubicBezTo>
                <a:cubicBezTo>
                  <a:pt x="3172" y="408"/>
                  <a:pt x="3147" y="371"/>
                  <a:pt x="3121" y="336"/>
                </a:cubicBezTo>
                <a:cubicBezTo>
                  <a:pt x="3131" y="324"/>
                  <a:pt x="3155" y="313"/>
                  <a:pt x="3141" y="294"/>
                </a:cubicBezTo>
                <a:cubicBezTo>
                  <a:pt x="3132" y="291"/>
                  <a:pt x="3114" y="285"/>
                  <a:pt x="3105" y="282"/>
                </a:cubicBezTo>
                <a:cubicBezTo>
                  <a:pt x="3105" y="290"/>
                  <a:pt x="3106" y="305"/>
                  <a:pt x="3107" y="313"/>
                </a:cubicBezTo>
                <a:cubicBezTo>
                  <a:pt x="3103" y="305"/>
                  <a:pt x="3099" y="298"/>
                  <a:pt x="3095" y="290"/>
                </a:cubicBezTo>
                <a:cubicBezTo>
                  <a:pt x="3098" y="279"/>
                  <a:pt x="3105" y="257"/>
                  <a:pt x="3109" y="246"/>
                </a:cubicBezTo>
                <a:cubicBezTo>
                  <a:pt x="3098" y="247"/>
                  <a:pt x="3077" y="248"/>
                  <a:pt x="3066" y="248"/>
                </a:cubicBezTo>
                <a:cubicBezTo>
                  <a:pt x="3066" y="239"/>
                  <a:pt x="3064" y="222"/>
                  <a:pt x="3064" y="213"/>
                </a:cubicBezTo>
                <a:cubicBezTo>
                  <a:pt x="3031" y="207"/>
                  <a:pt x="3024" y="170"/>
                  <a:pt x="3004" y="149"/>
                </a:cubicBezTo>
                <a:cubicBezTo>
                  <a:pt x="2989" y="121"/>
                  <a:pt x="2936" y="129"/>
                  <a:pt x="2940" y="90"/>
                </a:cubicBezTo>
                <a:cubicBezTo>
                  <a:pt x="2931" y="90"/>
                  <a:pt x="2913" y="90"/>
                  <a:pt x="2905" y="90"/>
                </a:cubicBezTo>
                <a:cubicBezTo>
                  <a:pt x="2904" y="96"/>
                  <a:pt x="2903" y="109"/>
                  <a:pt x="2903" y="116"/>
                </a:cubicBezTo>
                <a:lnTo>
                  <a:pt x="2861" y="116"/>
                </a:lnTo>
                <a:cubicBezTo>
                  <a:pt x="2860" y="109"/>
                  <a:pt x="2859" y="96"/>
                  <a:pt x="2859" y="89"/>
                </a:cubicBezTo>
                <a:cubicBezTo>
                  <a:pt x="2850" y="90"/>
                  <a:pt x="2831" y="90"/>
                  <a:pt x="2822" y="91"/>
                </a:cubicBezTo>
                <a:cubicBezTo>
                  <a:pt x="2836" y="127"/>
                  <a:pt x="2766" y="126"/>
                  <a:pt x="2779" y="90"/>
                </a:cubicBezTo>
                <a:cubicBezTo>
                  <a:pt x="2770" y="90"/>
                  <a:pt x="2752" y="89"/>
                  <a:pt x="2743" y="89"/>
                </a:cubicBezTo>
                <a:cubicBezTo>
                  <a:pt x="2742" y="96"/>
                  <a:pt x="2741" y="110"/>
                  <a:pt x="2740" y="117"/>
                </a:cubicBezTo>
                <a:cubicBezTo>
                  <a:pt x="2719" y="115"/>
                  <a:pt x="2694" y="117"/>
                  <a:pt x="2694" y="89"/>
                </a:cubicBezTo>
                <a:lnTo>
                  <a:pt x="2658" y="91"/>
                </a:lnTo>
                <a:cubicBezTo>
                  <a:pt x="2659" y="97"/>
                  <a:pt x="2660" y="110"/>
                  <a:pt x="2660" y="116"/>
                </a:cubicBezTo>
                <a:cubicBezTo>
                  <a:pt x="2640" y="114"/>
                  <a:pt x="2611" y="120"/>
                  <a:pt x="2617" y="89"/>
                </a:cubicBezTo>
                <a:cubicBezTo>
                  <a:pt x="2608" y="89"/>
                  <a:pt x="2592" y="89"/>
                  <a:pt x="2584" y="89"/>
                </a:cubicBezTo>
                <a:cubicBezTo>
                  <a:pt x="2584" y="115"/>
                  <a:pt x="2564" y="116"/>
                  <a:pt x="2543" y="115"/>
                </a:cubicBezTo>
                <a:cubicBezTo>
                  <a:pt x="2547" y="86"/>
                  <a:pt x="2516" y="90"/>
                  <a:pt x="2497" y="84"/>
                </a:cubicBezTo>
                <a:cubicBezTo>
                  <a:pt x="2497" y="91"/>
                  <a:pt x="2497" y="106"/>
                  <a:pt x="2497" y="113"/>
                </a:cubicBezTo>
                <a:cubicBezTo>
                  <a:pt x="2488" y="114"/>
                  <a:pt x="2469" y="114"/>
                  <a:pt x="2459" y="115"/>
                </a:cubicBezTo>
                <a:cubicBezTo>
                  <a:pt x="2459" y="108"/>
                  <a:pt x="2457" y="95"/>
                  <a:pt x="2457" y="88"/>
                </a:cubicBezTo>
                <a:cubicBezTo>
                  <a:pt x="2448" y="88"/>
                  <a:pt x="2430" y="88"/>
                  <a:pt x="2422" y="88"/>
                </a:cubicBezTo>
                <a:cubicBezTo>
                  <a:pt x="2429" y="124"/>
                  <a:pt x="2367" y="123"/>
                  <a:pt x="2375" y="88"/>
                </a:cubicBezTo>
                <a:cubicBezTo>
                  <a:pt x="2366" y="88"/>
                  <a:pt x="2346" y="87"/>
                  <a:pt x="2337" y="87"/>
                </a:cubicBezTo>
                <a:cubicBezTo>
                  <a:pt x="2336" y="94"/>
                  <a:pt x="2334" y="108"/>
                  <a:pt x="2333" y="114"/>
                </a:cubicBezTo>
                <a:cubicBezTo>
                  <a:pt x="2315" y="111"/>
                  <a:pt x="2293" y="112"/>
                  <a:pt x="2291" y="88"/>
                </a:cubicBezTo>
                <a:cubicBezTo>
                  <a:pt x="2284" y="88"/>
                  <a:pt x="2269" y="88"/>
                  <a:pt x="2261" y="88"/>
                </a:cubicBezTo>
                <a:cubicBezTo>
                  <a:pt x="2260" y="111"/>
                  <a:pt x="2241" y="110"/>
                  <a:pt x="2223" y="110"/>
                </a:cubicBezTo>
                <a:cubicBezTo>
                  <a:pt x="2214" y="79"/>
                  <a:pt x="2181" y="83"/>
                  <a:pt x="2167" y="108"/>
                </a:cubicBezTo>
                <a:cubicBezTo>
                  <a:pt x="2161" y="107"/>
                  <a:pt x="2151" y="107"/>
                  <a:pt x="2145" y="107"/>
                </a:cubicBezTo>
                <a:cubicBezTo>
                  <a:pt x="2130" y="84"/>
                  <a:pt x="2105" y="85"/>
                  <a:pt x="2085" y="101"/>
                </a:cubicBezTo>
                <a:cubicBezTo>
                  <a:pt x="2065" y="118"/>
                  <a:pt x="2047" y="76"/>
                  <a:pt x="2026" y="91"/>
                </a:cubicBezTo>
                <a:cubicBezTo>
                  <a:pt x="2006" y="102"/>
                  <a:pt x="1977" y="111"/>
                  <a:pt x="1963" y="85"/>
                </a:cubicBezTo>
                <a:cubicBezTo>
                  <a:pt x="1934" y="98"/>
                  <a:pt x="1904" y="105"/>
                  <a:pt x="1875" y="89"/>
                </a:cubicBezTo>
                <a:cubicBezTo>
                  <a:pt x="1849" y="95"/>
                  <a:pt x="1822" y="108"/>
                  <a:pt x="1802" y="85"/>
                </a:cubicBezTo>
                <a:cubicBezTo>
                  <a:pt x="1773" y="97"/>
                  <a:pt x="1743" y="97"/>
                  <a:pt x="1713" y="90"/>
                </a:cubicBezTo>
                <a:cubicBezTo>
                  <a:pt x="1598" y="95"/>
                  <a:pt x="1483" y="76"/>
                  <a:pt x="1369" y="84"/>
                </a:cubicBezTo>
                <a:cubicBezTo>
                  <a:pt x="1368" y="75"/>
                  <a:pt x="1368" y="58"/>
                  <a:pt x="1368" y="50"/>
                </a:cubicBezTo>
                <a:cubicBezTo>
                  <a:pt x="1358" y="50"/>
                  <a:pt x="1340" y="51"/>
                  <a:pt x="1330" y="51"/>
                </a:cubicBezTo>
                <a:cubicBezTo>
                  <a:pt x="1330" y="58"/>
                  <a:pt x="1330" y="73"/>
                  <a:pt x="1329" y="81"/>
                </a:cubicBezTo>
                <a:cubicBezTo>
                  <a:pt x="1319" y="80"/>
                  <a:pt x="1297" y="79"/>
                  <a:pt x="1286" y="79"/>
                </a:cubicBezTo>
                <a:cubicBezTo>
                  <a:pt x="1286" y="72"/>
                  <a:pt x="1286" y="58"/>
                  <a:pt x="1286" y="51"/>
                </a:cubicBezTo>
                <a:cubicBezTo>
                  <a:pt x="1276" y="52"/>
                  <a:pt x="1257" y="52"/>
                  <a:pt x="1247" y="52"/>
                </a:cubicBezTo>
                <a:cubicBezTo>
                  <a:pt x="1247" y="59"/>
                  <a:pt x="1248" y="72"/>
                  <a:pt x="1248" y="79"/>
                </a:cubicBezTo>
                <a:cubicBezTo>
                  <a:pt x="1228" y="77"/>
                  <a:pt x="1200" y="81"/>
                  <a:pt x="1204" y="52"/>
                </a:cubicBezTo>
                <a:lnTo>
                  <a:pt x="1171" y="52"/>
                </a:lnTo>
                <a:cubicBezTo>
                  <a:pt x="1177" y="90"/>
                  <a:pt x="1115" y="82"/>
                  <a:pt x="1123" y="46"/>
                </a:cubicBezTo>
                <a:cubicBezTo>
                  <a:pt x="1101" y="45"/>
                  <a:pt x="1084" y="50"/>
                  <a:pt x="1080" y="74"/>
                </a:cubicBezTo>
                <a:cubicBezTo>
                  <a:pt x="1061" y="72"/>
                  <a:pt x="1043" y="67"/>
                  <a:pt x="1039" y="46"/>
                </a:cubicBezTo>
                <a:cubicBezTo>
                  <a:pt x="1020" y="45"/>
                  <a:pt x="1007" y="52"/>
                  <a:pt x="999" y="69"/>
                </a:cubicBezTo>
                <a:cubicBezTo>
                  <a:pt x="976" y="62"/>
                  <a:pt x="955" y="51"/>
                  <a:pt x="932" y="44"/>
                </a:cubicBezTo>
                <a:cubicBezTo>
                  <a:pt x="927" y="75"/>
                  <a:pt x="884" y="67"/>
                  <a:pt x="876" y="44"/>
                </a:cubicBezTo>
                <a:cubicBezTo>
                  <a:pt x="851" y="51"/>
                  <a:pt x="821" y="70"/>
                  <a:pt x="797" y="48"/>
                </a:cubicBezTo>
                <a:cubicBezTo>
                  <a:pt x="708" y="47"/>
                  <a:pt x="619" y="42"/>
                  <a:pt x="530" y="48"/>
                </a:cubicBezTo>
                <a:cubicBezTo>
                  <a:pt x="514" y="63"/>
                  <a:pt x="485" y="71"/>
                  <a:pt x="472" y="49"/>
                </a:cubicBezTo>
                <a:lnTo>
                  <a:pt x="440" y="46"/>
                </a:lnTo>
                <a:cubicBezTo>
                  <a:pt x="440" y="56"/>
                  <a:pt x="442" y="75"/>
                  <a:pt x="443" y="84"/>
                </a:cubicBezTo>
                <a:cubicBezTo>
                  <a:pt x="431" y="85"/>
                  <a:pt x="419" y="86"/>
                  <a:pt x="407" y="86"/>
                </a:cubicBezTo>
                <a:cubicBezTo>
                  <a:pt x="397" y="105"/>
                  <a:pt x="379" y="115"/>
                  <a:pt x="363" y="127"/>
                </a:cubicBezTo>
                <a:cubicBezTo>
                  <a:pt x="335" y="155"/>
                  <a:pt x="315" y="190"/>
                  <a:pt x="284" y="215"/>
                </a:cubicBezTo>
                <a:cubicBezTo>
                  <a:pt x="278" y="236"/>
                  <a:pt x="268" y="256"/>
                  <a:pt x="241" y="249"/>
                </a:cubicBezTo>
                <a:cubicBezTo>
                  <a:pt x="240" y="261"/>
                  <a:pt x="240" y="274"/>
                  <a:pt x="240" y="287"/>
                </a:cubicBezTo>
                <a:cubicBezTo>
                  <a:pt x="229" y="287"/>
                  <a:pt x="206" y="286"/>
                  <a:pt x="195" y="286"/>
                </a:cubicBezTo>
                <a:cubicBezTo>
                  <a:pt x="217" y="328"/>
                  <a:pt x="209" y="401"/>
                  <a:pt x="157" y="413"/>
                </a:cubicBezTo>
                <a:cubicBezTo>
                  <a:pt x="158" y="429"/>
                  <a:pt x="159" y="444"/>
                  <a:pt x="160" y="459"/>
                </a:cubicBezTo>
                <a:cubicBezTo>
                  <a:pt x="148" y="452"/>
                  <a:pt x="136" y="449"/>
                  <a:pt x="123" y="451"/>
                </a:cubicBezTo>
                <a:cubicBezTo>
                  <a:pt x="121" y="460"/>
                  <a:pt x="118" y="479"/>
                  <a:pt x="117" y="488"/>
                </a:cubicBezTo>
                <a:cubicBezTo>
                  <a:pt x="125" y="488"/>
                  <a:pt x="141" y="487"/>
                  <a:pt x="149" y="487"/>
                </a:cubicBezTo>
                <a:cubicBezTo>
                  <a:pt x="141" y="504"/>
                  <a:pt x="133" y="521"/>
                  <a:pt x="122" y="537"/>
                </a:cubicBezTo>
                <a:cubicBezTo>
                  <a:pt x="117" y="560"/>
                  <a:pt x="108" y="580"/>
                  <a:pt x="79" y="571"/>
                </a:cubicBezTo>
                <a:cubicBezTo>
                  <a:pt x="79" y="581"/>
                  <a:pt x="78" y="600"/>
                  <a:pt x="77" y="610"/>
                </a:cubicBezTo>
                <a:lnTo>
                  <a:pt x="99" y="610"/>
                </a:lnTo>
                <a:cubicBezTo>
                  <a:pt x="88" y="637"/>
                  <a:pt x="78" y="664"/>
                  <a:pt x="71" y="692"/>
                </a:cubicBezTo>
                <a:cubicBezTo>
                  <a:pt x="42" y="686"/>
                  <a:pt x="34" y="703"/>
                  <a:pt x="36" y="730"/>
                </a:cubicBezTo>
                <a:cubicBezTo>
                  <a:pt x="43" y="731"/>
                  <a:pt x="57" y="733"/>
                  <a:pt x="64" y="734"/>
                </a:cubicBezTo>
                <a:cubicBezTo>
                  <a:pt x="63" y="764"/>
                  <a:pt x="31" y="781"/>
                  <a:pt x="33" y="813"/>
                </a:cubicBezTo>
                <a:cubicBezTo>
                  <a:pt x="25" y="813"/>
                  <a:pt x="8" y="812"/>
                  <a:pt x="0" y="812"/>
                </a:cubicBezTo>
                <a:cubicBezTo>
                  <a:pt x="3" y="798"/>
                  <a:pt x="7" y="785"/>
                  <a:pt x="10" y="772"/>
                </a:cubicBezTo>
                <a:cubicBezTo>
                  <a:pt x="18" y="772"/>
                  <a:pt x="33" y="771"/>
                  <a:pt x="40" y="771"/>
                </a:cubicBezTo>
                <a:cubicBezTo>
                  <a:pt x="41" y="752"/>
                  <a:pt x="34" y="737"/>
                  <a:pt x="21" y="726"/>
                </a:cubicBezTo>
                <a:cubicBezTo>
                  <a:pt x="36" y="695"/>
                  <a:pt x="31" y="641"/>
                  <a:pt x="79" y="646"/>
                </a:cubicBezTo>
                <a:cubicBezTo>
                  <a:pt x="78" y="628"/>
                  <a:pt x="75" y="611"/>
                  <a:pt x="57" y="604"/>
                </a:cubicBezTo>
                <a:cubicBezTo>
                  <a:pt x="67" y="580"/>
                  <a:pt x="76" y="555"/>
                  <a:pt x="84" y="530"/>
                </a:cubicBezTo>
                <a:cubicBezTo>
                  <a:pt x="92" y="531"/>
                  <a:pt x="109" y="532"/>
                  <a:pt x="117" y="532"/>
                </a:cubicBezTo>
                <a:cubicBezTo>
                  <a:pt x="118" y="522"/>
                  <a:pt x="120" y="502"/>
                  <a:pt x="120" y="492"/>
                </a:cubicBezTo>
                <a:cubicBezTo>
                  <a:pt x="115" y="492"/>
                  <a:pt x="103" y="493"/>
                  <a:pt x="97" y="493"/>
                </a:cubicBezTo>
                <a:cubicBezTo>
                  <a:pt x="119" y="464"/>
                  <a:pt x="120" y="413"/>
                  <a:pt x="160" y="404"/>
                </a:cubicBezTo>
                <a:cubicBezTo>
                  <a:pt x="158" y="387"/>
                  <a:pt x="155" y="370"/>
                  <a:pt x="153" y="354"/>
                </a:cubicBezTo>
                <a:cubicBezTo>
                  <a:pt x="164" y="368"/>
                  <a:pt x="178" y="373"/>
                  <a:pt x="195" y="369"/>
                </a:cubicBezTo>
                <a:lnTo>
                  <a:pt x="198" y="327"/>
                </a:lnTo>
                <a:cubicBezTo>
                  <a:pt x="190" y="329"/>
                  <a:pt x="175" y="332"/>
                  <a:pt x="168" y="333"/>
                </a:cubicBezTo>
                <a:cubicBezTo>
                  <a:pt x="185" y="301"/>
                  <a:pt x="195" y="250"/>
                  <a:pt x="237" y="243"/>
                </a:cubicBezTo>
                <a:cubicBezTo>
                  <a:pt x="235" y="215"/>
                  <a:pt x="256" y="202"/>
                  <a:pt x="282" y="207"/>
                </a:cubicBezTo>
                <a:cubicBezTo>
                  <a:pt x="281" y="197"/>
                  <a:pt x="279" y="177"/>
                  <a:pt x="277" y="167"/>
                </a:cubicBezTo>
                <a:cubicBezTo>
                  <a:pt x="288" y="167"/>
                  <a:pt x="310" y="169"/>
                  <a:pt x="320" y="170"/>
                </a:cubicBezTo>
                <a:cubicBezTo>
                  <a:pt x="319" y="147"/>
                  <a:pt x="318" y="124"/>
                  <a:pt x="317" y="101"/>
                </a:cubicBezTo>
                <a:cubicBezTo>
                  <a:pt x="321" y="125"/>
                  <a:pt x="332" y="133"/>
                  <a:pt x="349" y="124"/>
                </a:cubicBezTo>
                <a:cubicBezTo>
                  <a:pt x="371" y="105"/>
                  <a:pt x="353" y="90"/>
                  <a:pt x="338" y="75"/>
                </a:cubicBezTo>
                <a:cubicBezTo>
                  <a:pt x="355" y="80"/>
                  <a:pt x="373" y="85"/>
                  <a:pt x="391" y="89"/>
                </a:cubicBezTo>
                <a:cubicBezTo>
                  <a:pt x="400" y="47"/>
                  <a:pt x="444" y="35"/>
                  <a:pt x="480" y="22"/>
                </a:cubicBezTo>
                <a:cubicBezTo>
                  <a:pt x="480" y="28"/>
                  <a:pt x="481" y="41"/>
                  <a:pt x="482" y="47"/>
                </a:cubicBezTo>
                <a:cubicBezTo>
                  <a:pt x="492" y="47"/>
                  <a:pt x="512" y="46"/>
                  <a:pt x="522" y="45"/>
                </a:cubicBezTo>
                <a:cubicBezTo>
                  <a:pt x="522" y="37"/>
                  <a:pt x="521" y="20"/>
                  <a:pt x="520" y="11"/>
                </a:cubicBezTo>
                <a:close/>
                <a:moveTo>
                  <a:pt x="1417" y="55"/>
                </a:moveTo>
                <a:cubicBezTo>
                  <a:pt x="1411" y="74"/>
                  <a:pt x="1419" y="80"/>
                  <a:pt x="1442" y="74"/>
                </a:cubicBezTo>
                <a:cubicBezTo>
                  <a:pt x="1448" y="55"/>
                  <a:pt x="1440" y="49"/>
                  <a:pt x="1417" y="55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Freeform 103"/>
          <p:cNvSpPr>
            <a:spLocks noEditPoints="1"/>
          </p:cNvSpPr>
          <p:nvPr/>
        </p:nvSpPr>
        <p:spPr bwMode="auto">
          <a:xfrm>
            <a:off x="4672013" y="2027238"/>
            <a:ext cx="503238" cy="376238"/>
          </a:xfrm>
          <a:custGeom>
            <a:avLst/>
            <a:gdLst>
              <a:gd name="T0" fmla="*/ 998 w 1324"/>
              <a:gd name="T1" fmla="*/ 19 h 988"/>
              <a:gd name="T2" fmla="*/ 1041 w 1324"/>
              <a:gd name="T3" fmla="*/ 46 h 988"/>
              <a:gd name="T4" fmla="*/ 1081 w 1324"/>
              <a:gd name="T5" fmla="*/ 47 h 988"/>
              <a:gd name="T6" fmla="*/ 1121 w 1324"/>
              <a:gd name="T7" fmla="*/ 16 h 988"/>
              <a:gd name="T8" fmla="*/ 1200 w 1324"/>
              <a:gd name="T9" fmla="*/ 44 h 988"/>
              <a:gd name="T10" fmla="*/ 1283 w 1324"/>
              <a:gd name="T11" fmla="*/ 44 h 988"/>
              <a:gd name="T12" fmla="*/ 1324 w 1324"/>
              <a:gd name="T13" fmla="*/ 11 h 988"/>
              <a:gd name="T14" fmla="*/ 1009 w 1324"/>
              <a:gd name="T15" fmla="*/ 55 h 988"/>
              <a:gd name="T16" fmla="*/ 844 w 1324"/>
              <a:gd name="T17" fmla="*/ 58 h 988"/>
              <a:gd name="T18" fmla="*/ 689 w 1324"/>
              <a:gd name="T19" fmla="*/ 69 h 988"/>
              <a:gd name="T20" fmla="*/ 563 w 1324"/>
              <a:gd name="T21" fmla="*/ 47 h 988"/>
              <a:gd name="T22" fmla="*/ 480 w 1324"/>
              <a:gd name="T23" fmla="*/ 48 h 988"/>
              <a:gd name="T24" fmla="*/ 442 w 1324"/>
              <a:gd name="T25" fmla="*/ 90 h 988"/>
              <a:gd name="T26" fmla="*/ 359 w 1324"/>
              <a:gd name="T27" fmla="*/ 128 h 988"/>
              <a:gd name="T28" fmla="*/ 321 w 1324"/>
              <a:gd name="T29" fmla="*/ 173 h 988"/>
              <a:gd name="T30" fmla="*/ 270 w 1324"/>
              <a:gd name="T31" fmla="*/ 212 h 988"/>
              <a:gd name="T32" fmla="*/ 155 w 1324"/>
              <a:gd name="T33" fmla="*/ 378 h 988"/>
              <a:gd name="T34" fmla="*/ 118 w 1324"/>
              <a:gd name="T35" fmla="*/ 491 h 988"/>
              <a:gd name="T36" fmla="*/ 147 w 1324"/>
              <a:gd name="T37" fmla="*/ 532 h 988"/>
              <a:gd name="T38" fmla="*/ 114 w 1324"/>
              <a:gd name="T39" fmla="*/ 570 h 988"/>
              <a:gd name="T40" fmla="*/ 109 w 1324"/>
              <a:gd name="T41" fmla="*/ 771 h 988"/>
              <a:gd name="T42" fmla="*/ 104 w 1324"/>
              <a:gd name="T43" fmla="*/ 820 h 988"/>
              <a:gd name="T44" fmla="*/ 73 w 1324"/>
              <a:gd name="T45" fmla="*/ 891 h 988"/>
              <a:gd name="T46" fmla="*/ 70 w 1324"/>
              <a:gd name="T47" fmla="*/ 927 h 988"/>
              <a:gd name="T48" fmla="*/ 31 w 1324"/>
              <a:gd name="T49" fmla="*/ 936 h 988"/>
              <a:gd name="T50" fmla="*/ 37 w 1324"/>
              <a:gd name="T51" fmla="*/ 898 h 988"/>
              <a:gd name="T52" fmla="*/ 47 w 1324"/>
              <a:gd name="T53" fmla="*/ 882 h 988"/>
              <a:gd name="T54" fmla="*/ 73 w 1324"/>
              <a:gd name="T55" fmla="*/ 849 h 988"/>
              <a:gd name="T56" fmla="*/ 111 w 1324"/>
              <a:gd name="T57" fmla="*/ 737 h 988"/>
              <a:gd name="T58" fmla="*/ 79 w 1324"/>
              <a:gd name="T59" fmla="*/ 696 h 988"/>
              <a:gd name="T60" fmla="*/ 90 w 1324"/>
              <a:gd name="T61" fmla="*/ 604 h 988"/>
              <a:gd name="T62" fmla="*/ 117 w 1324"/>
              <a:gd name="T63" fmla="*/ 455 h 988"/>
              <a:gd name="T64" fmla="*/ 119 w 1324"/>
              <a:gd name="T65" fmla="*/ 417 h 988"/>
              <a:gd name="T66" fmla="*/ 134 w 1324"/>
              <a:gd name="T67" fmla="*/ 324 h 988"/>
              <a:gd name="T68" fmla="*/ 155 w 1324"/>
              <a:gd name="T69" fmla="*/ 333 h 988"/>
              <a:gd name="T70" fmla="*/ 190 w 1324"/>
              <a:gd name="T71" fmla="*/ 273 h 988"/>
              <a:gd name="T72" fmla="*/ 214 w 1324"/>
              <a:gd name="T73" fmla="*/ 252 h 988"/>
              <a:gd name="T74" fmla="*/ 246 w 1324"/>
              <a:gd name="T75" fmla="*/ 254 h 988"/>
              <a:gd name="T76" fmla="*/ 242 w 1324"/>
              <a:gd name="T77" fmla="*/ 206 h 988"/>
              <a:gd name="T78" fmla="*/ 358 w 1324"/>
              <a:gd name="T79" fmla="*/ 120 h 988"/>
              <a:gd name="T80" fmla="*/ 376 w 1324"/>
              <a:gd name="T81" fmla="*/ 91 h 988"/>
              <a:gd name="T82" fmla="*/ 435 w 1324"/>
              <a:gd name="T83" fmla="*/ 55 h 988"/>
              <a:gd name="T84" fmla="*/ 596 w 1324"/>
              <a:gd name="T85" fmla="*/ 26 h 988"/>
              <a:gd name="T86" fmla="*/ 652 w 1324"/>
              <a:gd name="T87" fmla="*/ 27 h 988"/>
              <a:gd name="T88" fmla="*/ 721 w 1324"/>
              <a:gd name="T89" fmla="*/ 48 h 988"/>
              <a:gd name="T90" fmla="*/ 760 w 1324"/>
              <a:gd name="T91" fmla="*/ 48 h 988"/>
              <a:gd name="T92" fmla="*/ 799 w 1324"/>
              <a:gd name="T93" fmla="*/ 26 h 988"/>
              <a:gd name="T94" fmla="*/ 843 w 1324"/>
              <a:gd name="T95" fmla="*/ 49 h 988"/>
              <a:gd name="T96" fmla="*/ 878 w 1324"/>
              <a:gd name="T97" fmla="*/ 24 h 988"/>
              <a:gd name="T98" fmla="*/ 960 w 1324"/>
              <a:gd name="T99" fmla="*/ 47 h 988"/>
              <a:gd name="T100" fmla="*/ 43 w 1324"/>
              <a:gd name="T101" fmla="*/ 902 h 988"/>
              <a:gd name="T102" fmla="*/ 43 w 1324"/>
              <a:gd name="T103" fmla="*/ 902 h 9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24" h="988">
                <a:moveTo>
                  <a:pt x="960" y="22"/>
                </a:moveTo>
                <a:cubicBezTo>
                  <a:pt x="973" y="21"/>
                  <a:pt x="985" y="20"/>
                  <a:pt x="998" y="19"/>
                </a:cubicBezTo>
                <a:cubicBezTo>
                  <a:pt x="1000" y="26"/>
                  <a:pt x="1005" y="41"/>
                  <a:pt x="1007" y="48"/>
                </a:cubicBezTo>
                <a:cubicBezTo>
                  <a:pt x="1016" y="48"/>
                  <a:pt x="1033" y="47"/>
                  <a:pt x="1041" y="46"/>
                </a:cubicBezTo>
                <a:cubicBezTo>
                  <a:pt x="1032" y="12"/>
                  <a:pt x="1062" y="17"/>
                  <a:pt x="1083" y="16"/>
                </a:cubicBezTo>
                <a:cubicBezTo>
                  <a:pt x="1083" y="24"/>
                  <a:pt x="1082" y="39"/>
                  <a:pt x="1081" y="47"/>
                </a:cubicBezTo>
                <a:cubicBezTo>
                  <a:pt x="1092" y="47"/>
                  <a:pt x="1113" y="46"/>
                  <a:pt x="1123" y="46"/>
                </a:cubicBezTo>
                <a:cubicBezTo>
                  <a:pt x="1123" y="39"/>
                  <a:pt x="1122" y="24"/>
                  <a:pt x="1121" y="16"/>
                </a:cubicBezTo>
                <a:cubicBezTo>
                  <a:pt x="1133" y="15"/>
                  <a:pt x="1145" y="15"/>
                  <a:pt x="1158" y="14"/>
                </a:cubicBezTo>
                <a:cubicBezTo>
                  <a:pt x="1158" y="40"/>
                  <a:pt x="1178" y="45"/>
                  <a:pt x="1200" y="44"/>
                </a:cubicBezTo>
                <a:cubicBezTo>
                  <a:pt x="1188" y="2"/>
                  <a:pt x="1263" y="0"/>
                  <a:pt x="1246" y="44"/>
                </a:cubicBezTo>
                <a:cubicBezTo>
                  <a:pt x="1255" y="44"/>
                  <a:pt x="1274" y="44"/>
                  <a:pt x="1283" y="44"/>
                </a:cubicBezTo>
                <a:cubicBezTo>
                  <a:pt x="1283" y="36"/>
                  <a:pt x="1283" y="20"/>
                  <a:pt x="1284" y="12"/>
                </a:cubicBezTo>
                <a:cubicBezTo>
                  <a:pt x="1294" y="12"/>
                  <a:pt x="1314" y="11"/>
                  <a:pt x="1324" y="11"/>
                </a:cubicBezTo>
                <a:cubicBezTo>
                  <a:pt x="1324" y="20"/>
                  <a:pt x="1324" y="37"/>
                  <a:pt x="1324" y="46"/>
                </a:cubicBezTo>
                <a:cubicBezTo>
                  <a:pt x="1219" y="44"/>
                  <a:pt x="1114" y="52"/>
                  <a:pt x="1009" y="55"/>
                </a:cubicBezTo>
                <a:cubicBezTo>
                  <a:pt x="972" y="41"/>
                  <a:pt x="936" y="75"/>
                  <a:pt x="901" y="48"/>
                </a:cubicBezTo>
                <a:cubicBezTo>
                  <a:pt x="883" y="54"/>
                  <a:pt x="864" y="70"/>
                  <a:pt x="844" y="58"/>
                </a:cubicBezTo>
                <a:cubicBezTo>
                  <a:pt x="816" y="34"/>
                  <a:pt x="786" y="79"/>
                  <a:pt x="758" y="57"/>
                </a:cubicBezTo>
                <a:cubicBezTo>
                  <a:pt x="735" y="41"/>
                  <a:pt x="712" y="64"/>
                  <a:pt x="689" y="69"/>
                </a:cubicBezTo>
                <a:cubicBezTo>
                  <a:pt x="668" y="32"/>
                  <a:pt x="637" y="61"/>
                  <a:pt x="610" y="72"/>
                </a:cubicBezTo>
                <a:cubicBezTo>
                  <a:pt x="598" y="57"/>
                  <a:pt x="582" y="49"/>
                  <a:pt x="563" y="47"/>
                </a:cubicBezTo>
                <a:cubicBezTo>
                  <a:pt x="563" y="74"/>
                  <a:pt x="541" y="75"/>
                  <a:pt x="521" y="77"/>
                </a:cubicBezTo>
                <a:cubicBezTo>
                  <a:pt x="520" y="53"/>
                  <a:pt x="506" y="44"/>
                  <a:pt x="480" y="48"/>
                </a:cubicBezTo>
                <a:cubicBezTo>
                  <a:pt x="480" y="56"/>
                  <a:pt x="479" y="71"/>
                  <a:pt x="479" y="79"/>
                </a:cubicBezTo>
                <a:cubicBezTo>
                  <a:pt x="466" y="83"/>
                  <a:pt x="454" y="87"/>
                  <a:pt x="442" y="90"/>
                </a:cubicBezTo>
                <a:cubicBezTo>
                  <a:pt x="418" y="118"/>
                  <a:pt x="388" y="140"/>
                  <a:pt x="354" y="154"/>
                </a:cubicBezTo>
                <a:lnTo>
                  <a:pt x="359" y="128"/>
                </a:lnTo>
                <a:cubicBezTo>
                  <a:pt x="348" y="129"/>
                  <a:pt x="327" y="131"/>
                  <a:pt x="316" y="132"/>
                </a:cubicBezTo>
                <a:cubicBezTo>
                  <a:pt x="317" y="143"/>
                  <a:pt x="320" y="163"/>
                  <a:pt x="321" y="173"/>
                </a:cubicBezTo>
                <a:cubicBezTo>
                  <a:pt x="307" y="172"/>
                  <a:pt x="293" y="170"/>
                  <a:pt x="280" y="169"/>
                </a:cubicBezTo>
                <a:cubicBezTo>
                  <a:pt x="277" y="180"/>
                  <a:pt x="273" y="201"/>
                  <a:pt x="270" y="212"/>
                </a:cubicBezTo>
                <a:cubicBezTo>
                  <a:pt x="277" y="210"/>
                  <a:pt x="291" y="207"/>
                  <a:pt x="298" y="206"/>
                </a:cubicBezTo>
                <a:cubicBezTo>
                  <a:pt x="253" y="265"/>
                  <a:pt x="213" y="330"/>
                  <a:pt x="155" y="378"/>
                </a:cubicBezTo>
                <a:cubicBezTo>
                  <a:pt x="160" y="417"/>
                  <a:pt x="157" y="456"/>
                  <a:pt x="149" y="495"/>
                </a:cubicBezTo>
                <a:cubicBezTo>
                  <a:pt x="141" y="494"/>
                  <a:pt x="126" y="492"/>
                  <a:pt x="118" y="491"/>
                </a:cubicBezTo>
                <a:cubicBezTo>
                  <a:pt x="117" y="502"/>
                  <a:pt x="116" y="523"/>
                  <a:pt x="116" y="533"/>
                </a:cubicBezTo>
                <a:cubicBezTo>
                  <a:pt x="123" y="533"/>
                  <a:pt x="139" y="532"/>
                  <a:pt x="147" y="532"/>
                </a:cubicBezTo>
                <a:cubicBezTo>
                  <a:pt x="144" y="546"/>
                  <a:pt x="141" y="560"/>
                  <a:pt x="139" y="574"/>
                </a:cubicBezTo>
                <a:cubicBezTo>
                  <a:pt x="133" y="573"/>
                  <a:pt x="120" y="571"/>
                  <a:pt x="114" y="570"/>
                </a:cubicBezTo>
                <a:cubicBezTo>
                  <a:pt x="114" y="590"/>
                  <a:pt x="114" y="613"/>
                  <a:pt x="135" y="624"/>
                </a:cubicBezTo>
                <a:cubicBezTo>
                  <a:pt x="106" y="668"/>
                  <a:pt x="122" y="722"/>
                  <a:pt x="109" y="771"/>
                </a:cubicBezTo>
                <a:cubicBezTo>
                  <a:pt x="97" y="775"/>
                  <a:pt x="84" y="779"/>
                  <a:pt x="72" y="783"/>
                </a:cubicBezTo>
                <a:cubicBezTo>
                  <a:pt x="73" y="806"/>
                  <a:pt x="83" y="818"/>
                  <a:pt x="104" y="820"/>
                </a:cubicBezTo>
                <a:cubicBezTo>
                  <a:pt x="100" y="839"/>
                  <a:pt x="98" y="862"/>
                  <a:pt x="72" y="860"/>
                </a:cubicBezTo>
                <a:cubicBezTo>
                  <a:pt x="73" y="867"/>
                  <a:pt x="73" y="883"/>
                  <a:pt x="73" y="891"/>
                </a:cubicBezTo>
                <a:cubicBezTo>
                  <a:pt x="94" y="896"/>
                  <a:pt x="85" y="918"/>
                  <a:pt x="88" y="934"/>
                </a:cubicBezTo>
                <a:lnTo>
                  <a:pt x="70" y="927"/>
                </a:lnTo>
                <a:cubicBezTo>
                  <a:pt x="71" y="947"/>
                  <a:pt x="72" y="968"/>
                  <a:pt x="73" y="988"/>
                </a:cubicBezTo>
                <a:cubicBezTo>
                  <a:pt x="53" y="975"/>
                  <a:pt x="37" y="959"/>
                  <a:pt x="31" y="936"/>
                </a:cubicBezTo>
                <a:cubicBezTo>
                  <a:pt x="19" y="922"/>
                  <a:pt x="9" y="908"/>
                  <a:pt x="0" y="893"/>
                </a:cubicBezTo>
                <a:cubicBezTo>
                  <a:pt x="9" y="895"/>
                  <a:pt x="28" y="897"/>
                  <a:pt x="37" y="898"/>
                </a:cubicBezTo>
                <a:lnTo>
                  <a:pt x="27" y="878"/>
                </a:lnTo>
                <a:cubicBezTo>
                  <a:pt x="32" y="879"/>
                  <a:pt x="42" y="881"/>
                  <a:pt x="47" y="882"/>
                </a:cubicBezTo>
                <a:lnTo>
                  <a:pt x="55" y="863"/>
                </a:lnTo>
                <a:lnTo>
                  <a:pt x="73" y="849"/>
                </a:lnTo>
                <a:cubicBezTo>
                  <a:pt x="67" y="810"/>
                  <a:pt x="71" y="770"/>
                  <a:pt x="79" y="731"/>
                </a:cubicBezTo>
                <a:cubicBezTo>
                  <a:pt x="87" y="733"/>
                  <a:pt x="103" y="735"/>
                  <a:pt x="111" y="737"/>
                </a:cubicBezTo>
                <a:cubicBezTo>
                  <a:pt x="111" y="726"/>
                  <a:pt x="111" y="704"/>
                  <a:pt x="111" y="693"/>
                </a:cubicBezTo>
                <a:cubicBezTo>
                  <a:pt x="103" y="694"/>
                  <a:pt x="87" y="695"/>
                  <a:pt x="79" y="696"/>
                </a:cubicBezTo>
                <a:cubicBezTo>
                  <a:pt x="84" y="675"/>
                  <a:pt x="81" y="641"/>
                  <a:pt x="113" y="655"/>
                </a:cubicBezTo>
                <a:cubicBezTo>
                  <a:pt x="116" y="633"/>
                  <a:pt x="113" y="613"/>
                  <a:pt x="90" y="604"/>
                </a:cubicBezTo>
                <a:cubicBezTo>
                  <a:pt x="94" y="589"/>
                  <a:pt x="103" y="576"/>
                  <a:pt x="113" y="563"/>
                </a:cubicBezTo>
                <a:cubicBezTo>
                  <a:pt x="104" y="527"/>
                  <a:pt x="110" y="491"/>
                  <a:pt x="117" y="455"/>
                </a:cubicBezTo>
                <a:cubicBezTo>
                  <a:pt x="150" y="461"/>
                  <a:pt x="154" y="435"/>
                  <a:pt x="151" y="408"/>
                </a:cubicBezTo>
                <a:cubicBezTo>
                  <a:pt x="143" y="410"/>
                  <a:pt x="127" y="415"/>
                  <a:pt x="119" y="417"/>
                </a:cubicBezTo>
                <a:cubicBezTo>
                  <a:pt x="125" y="394"/>
                  <a:pt x="123" y="361"/>
                  <a:pt x="157" y="368"/>
                </a:cubicBezTo>
                <a:cubicBezTo>
                  <a:pt x="158" y="348"/>
                  <a:pt x="150" y="334"/>
                  <a:pt x="134" y="324"/>
                </a:cubicBezTo>
                <a:cubicBezTo>
                  <a:pt x="141" y="317"/>
                  <a:pt x="149" y="309"/>
                  <a:pt x="156" y="302"/>
                </a:cubicBezTo>
                <a:cubicBezTo>
                  <a:pt x="156" y="310"/>
                  <a:pt x="155" y="325"/>
                  <a:pt x="155" y="333"/>
                </a:cubicBezTo>
                <a:cubicBezTo>
                  <a:pt x="165" y="333"/>
                  <a:pt x="186" y="332"/>
                  <a:pt x="197" y="332"/>
                </a:cubicBezTo>
                <a:cubicBezTo>
                  <a:pt x="195" y="312"/>
                  <a:pt x="192" y="292"/>
                  <a:pt x="190" y="273"/>
                </a:cubicBezTo>
                <a:cubicBezTo>
                  <a:pt x="206" y="305"/>
                  <a:pt x="241" y="291"/>
                  <a:pt x="240" y="256"/>
                </a:cubicBezTo>
                <a:cubicBezTo>
                  <a:pt x="233" y="255"/>
                  <a:pt x="220" y="253"/>
                  <a:pt x="214" y="252"/>
                </a:cubicBezTo>
                <a:cubicBezTo>
                  <a:pt x="219" y="241"/>
                  <a:pt x="224" y="230"/>
                  <a:pt x="230" y="218"/>
                </a:cubicBezTo>
                <a:lnTo>
                  <a:pt x="246" y="254"/>
                </a:lnTo>
                <a:cubicBezTo>
                  <a:pt x="257" y="243"/>
                  <a:pt x="268" y="232"/>
                  <a:pt x="278" y="221"/>
                </a:cubicBezTo>
                <a:cubicBezTo>
                  <a:pt x="269" y="217"/>
                  <a:pt x="251" y="209"/>
                  <a:pt x="242" y="206"/>
                </a:cubicBezTo>
                <a:cubicBezTo>
                  <a:pt x="274" y="164"/>
                  <a:pt x="308" y="125"/>
                  <a:pt x="354" y="99"/>
                </a:cubicBezTo>
                <a:lnTo>
                  <a:pt x="358" y="120"/>
                </a:lnTo>
                <a:cubicBezTo>
                  <a:pt x="376" y="153"/>
                  <a:pt x="396" y="110"/>
                  <a:pt x="402" y="94"/>
                </a:cubicBezTo>
                <a:lnTo>
                  <a:pt x="376" y="91"/>
                </a:lnTo>
                <a:cubicBezTo>
                  <a:pt x="381" y="64"/>
                  <a:pt x="417" y="95"/>
                  <a:pt x="435" y="92"/>
                </a:cubicBezTo>
                <a:cubicBezTo>
                  <a:pt x="435" y="83"/>
                  <a:pt x="435" y="64"/>
                  <a:pt x="435" y="55"/>
                </a:cubicBezTo>
                <a:cubicBezTo>
                  <a:pt x="473" y="39"/>
                  <a:pt x="513" y="36"/>
                  <a:pt x="552" y="50"/>
                </a:cubicBezTo>
                <a:cubicBezTo>
                  <a:pt x="556" y="27"/>
                  <a:pt x="580" y="31"/>
                  <a:pt x="596" y="26"/>
                </a:cubicBezTo>
                <a:lnTo>
                  <a:pt x="596" y="50"/>
                </a:lnTo>
                <a:cubicBezTo>
                  <a:pt x="618" y="51"/>
                  <a:pt x="637" y="43"/>
                  <a:pt x="652" y="27"/>
                </a:cubicBezTo>
                <a:cubicBezTo>
                  <a:pt x="670" y="24"/>
                  <a:pt x="681" y="31"/>
                  <a:pt x="685" y="49"/>
                </a:cubicBezTo>
                <a:cubicBezTo>
                  <a:pt x="694" y="49"/>
                  <a:pt x="712" y="48"/>
                  <a:pt x="721" y="48"/>
                </a:cubicBezTo>
                <a:cubicBezTo>
                  <a:pt x="721" y="42"/>
                  <a:pt x="720" y="30"/>
                  <a:pt x="720" y="24"/>
                </a:cubicBezTo>
                <a:cubicBezTo>
                  <a:pt x="746" y="19"/>
                  <a:pt x="760" y="27"/>
                  <a:pt x="760" y="48"/>
                </a:cubicBezTo>
                <a:cubicBezTo>
                  <a:pt x="770" y="48"/>
                  <a:pt x="788" y="49"/>
                  <a:pt x="798" y="49"/>
                </a:cubicBezTo>
                <a:cubicBezTo>
                  <a:pt x="798" y="43"/>
                  <a:pt x="799" y="32"/>
                  <a:pt x="799" y="26"/>
                </a:cubicBezTo>
                <a:cubicBezTo>
                  <a:pt x="810" y="26"/>
                  <a:pt x="830" y="25"/>
                  <a:pt x="841" y="25"/>
                </a:cubicBezTo>
                <a:cubicBezTo>
                  <a:pt x="841" y="31"/>
                  <a:pt x="842" y="43"/>
                  <a:pt x="843" y="49"/>
                </a:cubicBezTo>
                <a:cubicBezTo>
                  <a:pt x="853" y="48"/>
                  <a:pt x="874" y="47"/>
                  <a:pt x="885" y="47"/>
                </a:cubicBezTo>
                <a:lnTo>
                  <a:pt x="878" y="24"/>
                </a:lnTo>
                <a:cubicBezTo>
                  <a:pt x="898" y="24"/>
                  <a:pt x="930" y="13"/>
                  <a:pt x="922" y="48"/>
                </a:cubicBezTo>
                <a:cubicBezTo>
                  <a:pt x="931" y="47"/>
                  <a:pt x="951" y="47"/>
                  <a:pt x="960" y="47"/>
                </a:cubicBezTo>
                <a:cubicBezTo>
                  <a:pt x="960" y="41"/>
                  <a:pt x="960" y="29"/>
                  <a:pt x="960" y="22"/>
                </a:cubicBezTo>
                <a:close/>
                <a:moveTo>
                  <a:pt x="43" y="902"/>
                </a:moveTo>
                <a:cubicBezTo>
                  <a:pt x="24" y="914"/>
                  <a:pt x="45" y="946"/>
                  <a:pt x="63" y="931"/>
                </a:cubicBezTo>
                <a:cubicBezTo>
                  <a:pt x="82" y="919"/>
                  <a:pt x="61" y="886"/>
                  <a:pt x="43" y="902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Freeform 104"/>
          <p:cNvSpPr>
            <a:spLocks/>
          </p:cNvSpPr>
          <p:nvPr/>
        </p:nvSpPr>
        <p:spPr bwMode="auto">
          <a:xfrm>
            <a:off x="2073275" y="2063751"/>
            <a:ext cx="163513" cy="176213"/>
          </a:xfrm>
          <a:custGeom>
            <a:avLst/>
            <a:gdLst>
              <a:gd name="T0" fmla="*/ 38 w 427"/>
              <a:gd name="T1" fmla="*/ 1 h 464"/>
              <a:gd name="T2" fmla="*/ 35 w 427"/>
              <a:gd name="T3" fmla="*/ 67 h 464"/>
              <a:gd name="T4" fmla="*/ 60 w 427"/>
              <a:gd name="T5" fmla="*/ 111 h 464"/>
              <a:gd name="T6" fmla="*/ 36 w 427"/>
              <a:gd name="T7" fmla="*/ 113 h 464"/>
              <a:gd name="T8" fmla="*/ 34 w 427"/>
              <a:gd name="T9" fmla="*/ 149 h 464"/>
              <a:gd name="T10" fmla="*/ 71 w 427"/>
              <a:gd name="T11" fmla="*/ 198 h 464"/>
              <a:gd name="T12" fmla="*/ 37 w 427"/>
              <a:gd name="T13" fmla="*/ 194 h 464"/>
              <a:gd name="T14" fmla="*/ 36 w 427"/>
              <a:gd name="T15" fmla="*/ 237 h 464"/>
              <a:gd name="T16" fmla="*/ 72 w 427"/>
              <a:gd name="T17" fmla="*/ 234 h 464"/>
              <a:gd name="T18" fmla="*/ 86 w 427"/>
              <a:gd name="T19" fmla="*/ 307 h 464"/>
              <a:gd name="T20" fmla="*/ 73 w 427"/>
              <a:gd name="T21" fmla="*/ 355 h 464"/>
              <a:gd name="T22" fmla="*/ 108 w 427"/>
              <a:gd name="T23" fmla="*/ 364 h 464"/>
              <a:gd name="T24" fmla="*/ 189 w 427"/>
              <a:gd name="T25" fmla="*/ 270 h 464"/>
              <a:gd name="T26" fmla="*/ 237 w 427"/>
              <a:gd name="T27" fmla="*/ 234 h 464"/>
              <a:gd name="T28" fmla="*/ 236 w 427"/>
              <a:gd name="T29" fmla="*/ 194 h 464"/>
              <a:gd name="T30" fmla="*/ 276 w 427"/>
              <a:gd name="T31" fmla="*/ 199 h 464"/>
              <a:gd name="T32" fmla="*/ 277 w 427"/>
              <a:gd name="T33" fmla="*/ 153 h 464"/>
              <a:gd name="T34" fmla="*/ 317 w 427"/>
              <a:gd name="T35" fmla="*/ 153 h 464"/>
              <a:gd name="T36" fmla="*/ 311 w 427"/>
              <a:gd name="T37" fmla="*/ 108 h 464"/>
              <a:gd name="T38" fmla="*/ 354 w 427"/>
              <a:gd name="T39" fmla="*/ 116 h 464"/>
              <a:gd name="T40" fmla="*/ 356 w 427"/>
              <a:gd name="T41" fmla="*/ 75 h 464"/>
              <a:gd name="T42" fmla="*/ 334 w 427"/>
              <a:gd name="T43" fmla="*/ 73 h 464"/>
              <a:gd name="T44" fmla="*/ 352 w 427"/>
              <a:gd name="T45" fmla="*/ 52 h 464"/>
              <a:gd name="T46" fmla="*/ 403 w 427"/>
              <a:gd name="T47" fmla="*/ 35 h 464"/>
              <a:gd name="T48" fmla="*/ 366 w 427"/>
              <a:gd name="T49" fmla="*/ 35 h 464"/>
              <a:gd name="T50" fmla="*/ 398 w 427"/>
              <a:gd name="T51" fmla="*/ 0 h 464"/>
              <a:gd name="T52" fmla="*/ 398 w 427"/>
              <a:gd name="T53" fmla="*/ 32 h 464"/>
              <a:gd name="T54" fmla="*/ 427 w 427"/>
              <a:gd name="T55" fmla="*/ 35 h 464"/>
              <a:gd name="T56" fmla="*/ 282 w 427"/>
              <a:gd name="T57" fmla="*/ 202 h 464"/>
              <a:gd name="T58" fmla="*/ 239 w 427"/>
              <a:gd name="T59" fmla="*/ 241 h 464"/>
              <a:gd name="T60" fmla="*/ 193 w 427"/>
              <a:gd name="T61" fmla="*/ 276 h 464"/>
              <a:gd name="T62" fmla="*/ 194 w 427"/>
              <a:gd name="T63" fmla="*/ 316 h 464"/>
              <a:gd name="T64" fmla="*/ 153 w 427"/>
              <a:gd name="T65" fmla="*/ 314 h 464"/>
              <a:gd name="T66" fmla="*/ 155 w 427"/>
              <a:gd name="T67" fmla="*/ 361 h 464"/>
              <a:gd name="T68" fmla="*/ 114 w 427"/>
              <a:gd name="T69" fmla="*/ 363 h 464"/>
              <a:gd name="T70" fmla="*/ 133 w 427"/>
              <a:gd name="T71" fmla="*/ 404 h 464"/>
              <a:gd name="T72" fmla="*/ 111 w 427"/>
              <a:gd name="T73" fmla="*/ 418 h 464"/>
              <a:gd name="T74" fmla="*/ 115 w 427"/>
              <a:gd name="T75" fmla="*/ 397 h 464"/>
              <a:gd name="T76" fmla="*/ 75 w 427"/>
              <a:gd name="T77" fmla="*/ 396 h 464"/>
              <a:gd name="T78" fmla="*/ 75 w 427"/>
              <a:gd name="T79" fmla="*/ 434 h 464"/>
              <a:gd name="T80" fmla="*/ 77 w 427"/>
              <a:gd name="T81" fmla="*/ 464 h 464"/>
              <a:gd name="T82" fmla="*/ 77 w 427"/>
              <a:gd name="T83" fmla="*/ 364 h 464"/>
              <a:gd name="T84" fmla="*/ 44 w 427"/>
              <a:gd name="T85" fmla="*/ 314 h 464"/>
              <a:gd name="T86" fmla="*/ 74 w 427"/>
              <a:gd name="T87" fmla="*/ 315 h 464"/>
              <a:gd name="T88" fmla="*/ 72 w 427"/>
              <a:gd name="T89" fmla="*/ 275 h 464"/>
              <a:gd name="T90" fmla="*/ 40 w 427"/>
              <a:gd name="T91" fmla="*/ 276 h 464"/>
              <a:gd name="T92" fmla="*/ 35 w 427"/>
              <a:gd name="T93" fmla="*/ 166 h 464"/>
              <a:gd name="T94" fmla="*/ 12 w 427"/>
              <a:gd name="T95" fmla="*/ 127 h 464"/>
              <a:gd name="T96" fmla="*/ 37 w 427"/>
              <a:gd name="T97" fmla="*/ 77 h 464"/>
              <a:gd name="T98" fmla="*/ 0 w 427"/>
              <a:gd name="T99" fmla="*/ 34 h 464"/>
              <a:gd name="T100" fmla="*/ 28 w 427"/>
              <a:gd name="T101" fmla="*/ 35 h 464"/>
              <a:gd name="T102" fmla="*/ 38 w 427"/>
              <a:gd name="T103" fmla="*/ 1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27" h="464">
                <a:moveTo>
                  <a:pt x="38" y="1"/>
                </a:moveTo>
                <a:cubicBezTo>
                  <a:pt x="40" y="23"/>
                  <a:pt x="37" y="45"/>
                  <a:pt x="35" y="67"/>
                </a:cubicBezTo>
                <a:cubicBezTo>
                  <a:pt x="51" y="77"/>
                  <a:pt x="55" y="95"/>
                  <a:pt x="60" y="111"/>
                </a:cubicBezTo>
                <a:cubicBezTo>
                  <a:pt x="54" y="112"/>
                  <a:pt x="42" y="113"/>
                  <a:pt x="36" y="113"/>
                </a:cubicBezTo>
                <a:cubicBezTo>
                  <a:pt x="35" y="122"/>
                  <a:pt x="34" y="140"/>
                  <a:pt x="34" y="149"/>
                </a:cubicBezTo>
                <a:cubicBezTo>
                  <a:pt x="65" y="146"/>
                  <a:pt x="65" y="175"/>
                  <a:pt x="71" y="198"/>
                </a:cubicBezTo>
                <a:cubicBezTo>
                  <a:pt x="62" y="197"/>
                  <a:pt x="46" y="195"/>
                  <a:pt x="37" y="194"/>
                </a:cubicBezTo>
                <a:cubicBezTo>
                  <a:pt x="37" y="205"/>
                  <a:pt x="36" y="226"/>
                  <a:pt x="36" y="237"/>
                </a:cubicBezTo>
                <a:cubicBezTo>
                  <a:pt x="45" y="236"/>
                  <a:pt x="63" y="235"/>
                  <a:pt x="72" y="234"/>
                </a:cubicBezTo>
                <a:cubicBezTo>
                  <a:pt x="74" y="259"/>
                  <a:pt x="79" y="283"/>
                  <a:pt x="86" y="307"/>
                </a:cubicBezTo>
                <a:cubicBezTo>
                  <a:pt x="77" y="322"/>
                  <a:pt x="73" y="338"/>
                  <a:pt x="73" y="355"/>
                </a:cubicBezTo>
                <a:cubicBezTo>
                  <a:pt x="81" y="357"/>
                  <a:pt x="99" y="362"/>
                  <a:pt x="108" y="364"/>
                </a:cubicBezTo>
                <a:cubicBezTo>
                  <a:pt x="131" y="330"/>
                  <a:pt x="156" y="296"/>
                  <a:pt x="189" y="270"/>
                </a:cubicBezTo>
                <a:cubicBezTo>
                  <a:pt x="194" y="245"/>
                  <a:pt x="210" y="229"/>
                  <a:pt x="237" y="234"/>
                </a:cubicBezTo>
                <a:cubicBezTo>
                  <a:pt x="237" y="224"/>
                  <a:pt x="236" y="204"/>
                  <a:pt x="236" y="194"/>
                </a:cubicBezTo>
                <a:cubicBezTo>
                  <a:pt x="246" y="195"/>
                  <a:pt x="266" y="197"/>
                  <a:pt x="276" y="199"/>
                </a:cubicBezTo>
                <a:cubicBezTo>
                  <a:pt x="276" y="183"/>
                  <a:pt x="276" y="168"/>
                  <a:pt x="277" y="153"/>
                </a:cubicBezTo>
                <a:lnTo>
                  <a:pt x="317" y="153"/>
                </a:lnTo>
                <a:cubicBezTo>
                  <a:pt x="315" y="138"/>
                  <a:pt x="313" y="123"/>
                  <a:pt x="311" y="108"/>
                </a:cubicBezTo>
                <a:cubicBezTo>
                  <a:pt x="322" y="110"/>
                  <a:pt x="343" y="114"/>
                  <a:pt x="354" y="116"/>
                </a:cubicBezTo>
                <a:cubicBezTo>
                  <a:pt x="355" y="106"/>
                  <a:pt x="356" y="85"/>
                  <a:pt x="356" y="75"/>
                </a:cubicBezTo>
                <a:lnTo>
                  <a:pt x="334" y="73"/>
                </a:lnTo>
                <a:cubicBezTo>
                  <a:pt x="338" y="68"/>
                  <a:pt x="348" y="57"/>
                  <a:pt x="352" y="52"/>
                </a:cubicBezTo>
                <a:cubicBezTo>
                  <a:pt x="356" y="99"/>
                  <a:pt x="406" y="63"/>
                  <a:pt x="403" y="35"/>
                </a:cubicBezTo>
                <a:cubicBezTo>
                  <a:pt x="393" y="35"/>
                  <a:pt x="375" y="35"/>
                  <a:pt x="366" y="35"/>
                </a:cubicBezTo>
                <a:cubicBezTo>
                  <a:pt x="377" y="23"/>
                  <a:pt x="387" y="11"/>
                  <a:pt x="398" y="0"/>
                </a:cubicBezTo>
                <a:cubicBezTo>
                  <a:pt x="398" y="8"/>
                  <a:pt x="398" y="24"/>
                  <a:pt x="398" y="32"/>
                </a:cubicBezTo>
                <a:cubicBezTo>
                  <a:pt x="406" y="32"/>
                  <a:pt x="420" y="34"/>
                  <a:pt x="427" y="35"/>
                </a:cubicBezTo>
                <a:cubicBezTo>
                  <a:pt x="374" y="86"/>
                  <a:pt x="337" y="152"/>
                  <a:pt x="282" y="202"/>
                </a:cubicBezTo>
                <a:cubicBezTo>
                  <a:pt x="272" y="219"/>
                  <a:pt x="259" y="235"/>
                  <a:pt x="239" y="241"/>
                </a:cubicBezTo>
                <a:cubicBezTo>
                  <a:pt x="239" y="269"/>
                  <a:pt x="220" y="282"/>
                  <a:pt x="193" y="276"/>
                </a:cubicBezTo>
                <a:cubicBezTo>
                  <a:pt x="193" y="286"/>
                  <a:pt x="194" y="306"/>
                  <a:pt x="194" y="316"/>
                </a:cubicBezTo>
                <a:cubicBezTo>
                  <a:pt x="184" y="315"/>
                  <a:pt x="163" y="314"/>
                  <a:pt x="153" y="314"/>
                </a:cubicBezTo>
                <a:cubicBezTo>
                  <a:pt x="154" y="329"/>
                  <a:pt x="155" y="345"/>
                  <a:pt x="155" y="361"/>
                </a:cubicBezTo>
                <a:cubicBezTo>
                  <a:pt x="142" y="360"/>
                  <a:pt x="126" y="353"/>
                  <a:pt x="114" y="363"/>
                </a:cubicBezTo>
                <a:cubicBezTo>
                  <a:pt x="110" y="382"/>
                  <a:pt x="116" y="395"/>
                  <a:pt x="133" y="404"/>
                </a:cubicBezTo>
                <a:cubicBezTo>
                  <a:pt x="128" y="408"/>
                  <a:pt x="117" y="414"/>
                  <a:pt x="111" y="418"/>
                </a:cubicBezTo>
                <a:lnTo>
                  <a:pt x="115" y="397"/>
                </a:lnTo>
                <a:cubicBezTo>
                  <a:pt x="105" y="397"/>
                  <a:pt x="85" y="396"/>
                  <a:pt x="75" y="396"/>
                </a:cubicBezTo>
                <a:cubicBezTo>
                  <a:pt x="75" y="405"/>
                  <a:pt x="75" y="424"/>
                  <a:pt x="75" y="434"/>
                </a:cubicBezTo>
                <a:cubicBezTo>
                  <a:pt x="110" y="433"/>
                  <a:pt x="87" y="451"/>
                  <a:pt x="77" y="464"/>
                </a:cubicBezTo>
                <a:cubicBezTo>
                  <a:pt x="58" y="431"/>
                  <a:pt x="58" y="396"/>
                  <a:pt x="77" y="364"/>
                </a:cubicBezTo>
                <a:cubicBezTo>
                  <a:pt x="49" y="360"/>
                  <a:pt x="46" y="337"/>
                  <a:pt x="44" y="314"/>
                </a:cubicBezTo>
                <a:cubicBezTo>
                  <a:pt x="52" y="315"/>
                  <a:pt x="67" y="315"/>
                  <a:pt x="74" y="315"/>
                </a:cubicBezTo>
                <a:cubicBezTo>
                  <a:pt x="74" y="305"/>
                  <a:pt x="73" y="285"/>
                  <a:pt x="72" y="275"/>
                </a:cubicBezTo>
                <a:cubicBezTo>
                  <a:pt x="64" y="276"/>
                  <a:pt x="48" y="276"/>
                  <a:pt x="40" y="276"/>
                </a:cubicBezTo>
                <a:cubicBezTo>
                  <a:pt x="33" y="239"/>
                  <a:pt x="24" y="202"/>
                  <a:pt x="35" y="166"/>
                </a:cubicBezTo>
                <a:cubicBezTo>
                  <a:pt x="27" y="153"/>
                  <a:pt x="19" y="140"/>
                  <a:pt x="12" y="127"/>
                </a:cubicBezTo>
                <a:cubicBezTo>
                  <a:pt x="28" y="115"/>
                  <a:pt x="34" y="96"/>
                  <a:pt x="37" y="77"/>
                </a:cubicBezTo>
                <a:cubicBezTo>
                  <a:pt x="6" y="82"/>
                  <a:pt x="4" y="56"/>
                  <a:pt x="0" y="34"/>
                </a:cubicBezTo>
                <a:cubicBezTo>
                  <a:pt x="7" y="34"/>
                  <a:pt x="21" y="35"/>
                  <a:pt x="28" y="35"/>
                </a:cubicBezTo>
                <a:cubicBezTo>
                  <a:pt x="31" y="26"/>
                  <a:pt x="36" y="9"/>
                  <a:pt x="38" y="1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Freeform 105"/>
          <p:cNvSpPr>
            <a:spLocks/>
          </p:cNvSpPr>
          <p:nvPr/>
        </p:nvSpPr>
        <p:spPr bwMode="auto">
          <a:xfrm>
            <a:off x="5902325" y="2112963"/>
            <a:ext cx="20638" cy="23813"/>
          </a:xfrm>
          <a:custGeom>
            <a:avLst/>
            <a:gdLst>
              <a:gd name="T0" fmla="*/ 0 w 52"/>
              <a:gd name="T1" fmla="*/ 32 h 63"/>
              <a:gd name="T2" fmla="*/ 52 w 52"/>
              <a:gd name="T3" fmla="*/ 12 h 63"/>
              <a:gd name="T4" fmla="*/ 27 w 52"/>
              <a:gd name="T5" fmla="*/ 63 h 63"/>
              <a:gd name="T6" fmla="*/ 0 w 52"/>
              <a:gd name="T7" fmla="*/ 32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" h="63">
                <a:moveTo>
                  <a:pt x="0" y="32"/>
                </a:moveTo>
                <a:cubicBezTo>
                  <a:pt x="17" y="24"/>
                  <a:pt x="31" y="0"/>
                  <a:pt x="52" y="12"/>
                </a:cubicBezTo>
                <a:cubicBezTo>
                  <a:pt x="37" y="25"/>
                  <a:pt x="28" y="43"/>
                  <a:pt x="27" y="63"/>
                </a:cubicBezTo>
                <a:cubicBezTo>
                  <a:pt x="17" y="52"/>
                  <a:pt x="9" y="42"/>
                  <a:pt x="0" y="32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Freeform 106"/>
          <p:cNvSpPr>
            <a:spLocks/>
          </p:cNvSpPr>
          <p:nvPr/>
        </p:nvSpPr>
        <p:spPr bwMode="auto">
          <a:xfrm>
            <a:off x="5915025" y="2128838"/>
            <a:ext cx="166688" cy="188913"/>
          </a:xfrm>
          <a:custGeom>
            <a:avLst/>
            <a:gdLst>
              <a:gd name="T0" fmla="*/ 36 w 439"/>
              <a:gd name="T1" fmla="*/ 0 h 493"/>
              <a:gd name="T2" fmla="*/ 50 w 439"/>
              <a:gd name="T3" fmla="*/ 8 h 493"/>
              <a:gd name="T4" fmla="*/ 42 w 439"/>
              <a:gd name="T5" fmla="*/ 55 h 493"/>
              <a:gd name="T6" fmla="*/ 86 w 439"/>
              <a:gd name="T7" fmla="*/ 50 h 493"/>
              <a:gd name="T8" fmla="*/ 98 w 439"/>
              <a:gd name="T9" fmla="*/ 63 h 493"/>
              <a:gd name="T10" fmla="*/ 80 w 439"/>
              <a:gd name="T11" fmla="*/ 63 h 493"/>
              <a:gd name="T12" fmla="*/ 81 w 439"/>
              <a:gd name="T13" fmla="*/ 104 h 493"/>
              <a:gd name="T14" fmla="*/ 123 w 439"/>
              <a:gd name="T15" fmla="*/ 99 h 493"/>
              <a:gd name="T16" fmla="*/ 118 w 439"/>
              <a:gd name="T17" fmla="*/ 141 h 493"/>
              <a:gd name="T18" fmla="*/ 156 w 439"/>
              <a:gd name="T19" fmla="*/ 142 h 493"/>
              <a:gd name="T20" fmla="*/ 160 w 439"/>
              <a:gd name="T21" fmla="*/ 186 h 493"/>
              <a:gd name="T22" fmla="*/ 201 w 439"/>
              <a:gd name="T23" fmla="*/ 183 h 493"/>
              <a:gd name="T24" fmla="*/ 198 w 439"/>
              <a:gd name="T25" fmla="*/ 224 h 493"/>
              <a:gd name="T26" fmla="*/ 243 w 439"/>
              <a:gd name="T27" fmla="*/ 262 h 493"/>
              <a:gd name="T28" fmla="*/ 277 w 439"/>
              <a:gd name="T29" fmla="*/ 268 h 493"/>
              <a:gd name="T30" fmla="*/ 285 w 439"/>
              <a:gd name="T31" fmla="*/ 299 h 493"/>
              <a:gd name="T32" fmla="*/ 439 w 439"/>
              <a:gd name="T33" fmla="*/ 466 h 493"/>
              <a:gd name="T34" fmla="*/ 407 w 439"/>
              <a:gd name="T35" fmla="*/ 465 h 493"/>
              <a:gd name="T36" fmla="*/ 403 w 439"/>
              <a:gd name="T37" fmla="*/ 493 h 493"/>
              <a:gd name="T38" fmla="*/ 378 w 439"/>
              <a:gd name="T39" fmla="*/ 465 h 493"/>
              <a:gd name="T40" fmla="*/ 407 w 439"/>
              <a:gd name="T41" fmla="*/ 463 h 493"/>
              <a:gd name="T42" fmla="*/ 397 w 439"/>
              <a:gd name="T43" fmla="*/ 434 h 493"/>
              <a:gd name="T44" fmla="*/ 355 w 439"/>
              <a:gd name="T45" fmla="*/ 440 h 493"/>
              <a:gd name="T46" fmla="*/ 343 w 439"/>
              <a:gd name="T47" fmla="*/ 427 h 493"/>
              <a:gd name="T48" fmla="*/ 363 w 439"/>
              <a:gd name="T49" fmla="*/ 425 h 493"/>
              <a:gd name="T50" fmla="*/ 360 w 439"/>
              <a:gd name="T51" fmla="*/ 385 h 493"/>
              <a:gd name="T52" fmla="*/ 318 w 439"/>
              <a:gd name="T53" fmla="*/ 389 h 493"/>
              <a:gd name="T54" fmla="*/ 322 w 439"/>
              <a:gd name="T55" fmla="*/ 343 h 493"/>
              <a:gd name="T56" fmla="*/ 282 w 439"/>
              <a:gd name="T57" fmla="*/ 349 h 493"/>
              <a:gd name="T58" fmla="*/ 282 w 439"/>
              <a:gd name="T59" fmla="*/ 304 h 493"/>
              <a:gd name="T60" fmla="*/ 240 w 439"/>
              <a:gd name="T61" fmla="*/ 267 h 493"/>
              <a:gd name="T62" fmla="*/ 195 w 439"/>
              <a:gd name="T63" fmla="*/ 229 h 493"/>
              <a:gd name="T64" fmla="*/ 155 w 439"/>
              <a:gd name="T65" fmla="*/ 190 h 493"/>
              <a:gd name="T66" fmla="*/ 0 w 439"/>
              <a:gd name="T67" fmla="*/ 22 h 493"/>
              <a:gd name="T68" fmla="*/ 36 w 439"/>
              <a:gd name="T69" fmla="*/ 25 h 493"/>
              <a:gd name="T70" fmla="*/ 36 w 439"/>
              <a:gd name="T71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39" h="493">
                <a:moveTo>
                  <a:pt x="36" y="0"/>
                </a:moveTo>
                <a:lnTo>
                  <a:pt x="50" y="8"/>
                </a:lnTo>
                <a:cubicBezTo>
                  <a:pt x="46" y="23"/>
                  <a:pt x="36" y="38"/>
                  <a:pt x="42" y="55"/>
                </a:cubicBezTo>
                <a:cubicBezTo>
                  <a:pt x="58" y="67"/>
                  <a:pt x="72" y="65"/>
                  <a:pt x="86" y="50"/>
                </a:cubicBezTo>
                <a:cubicBezTo>
                  <a:pt x="90" y="54"/>
                  <a:pt x="94" y="59"/>
                  <a:pt x="98" y="63"/>
                </a:cubicBezTo>
                <a:lnTo>
                  <a:pt x="80" y="63"/>
                </a:lnTo>
                <a:cubicBezTo>
                  <a:pt x="80" y="73"/>
                  <a:pt x="81" y="94"/>
                  <a:pt x="81" y="104"/>
                </a:cubicBezTo>
                <a:cubicBezTo>
                  <a:pt x="91" y="103"/>
                  <a:pt x="113" y="100"/>
                  <a:pt x="123" y="99"/>
                </a:cubicBezTo>
                <a:cubicBezTo>
                  <a:pt x="121" y="113"/>
                  <a:pt x="120" y="127"/>
                  <a:pt x="118" y="141"/>
                </a:cubicBezTo>
                <a:cubicBezTo>
                  <a:pt x="128" y="142"/>
                  <a:pt x="147" y="142"/>
                  <a:pt x="156" y="142"/>
                </a:cubicBezTo>
                <a:cubicBezTo>
                  <a:pt x="159" y="156"/>
                  <a:pt x="161" y="171"/>
                  <a:pt x="160" y="186"/>
                </a:cubicBezTo>
                <a:cubicBezTo>
                  <a:pt x="170" y="186"/>
                  <a:pt x="191" y="184"/>
                  <a:pt x="201" y="183"/>
                </a:cubicBezTo>
                <a:cubicBezTo>
                  <a:pt x="200" y="194"/>
                  <a:pt x="198" y="214"/>
                  <a:pt x="198" y="224"/>
                </a:cubicBezTo>
                <a:cubicBezTo>
                  <a:pt x="226" y="217"/>
                  <a:pt x="250" y="229"/>
                  <a:pt x="243" y="262"/>
                </a:cubicBezTo>
                <a:cubicBezTo>
                  <a:pt x="254" y="264"/>
                  <a:pt x="266" y="266"/>
                  <a:pt x="277" y="268"/>
                </a:cubicBezTo>
                <a:cubicBezTo>
                  <a:pt x="279" y="278"/>
                  <a:pt x="282" y="289"/>
                  <a:pt x="285" y="299"/>
                </a:cubicBezTo>
                <a:cubicBezTo>
                  <a:pt x="339" y="351"/>
                  <a:pt x="388" y="410"/>
                  <a:pt x="439" y="466"/>
                </a:cubicBezTo>
                <a:cubicBezTo>
                  <a:pt x="431" y="465"/>
                  <a:pt x="415" y="465"/>
                  <a:pt x="407" y="465"/>
                </a:cubicBezTo>
                <a:cubicBezTo>
                  <a:pt x="406" y="472"/>
                  <a:pt x="404" y="486"/>
                  <a:pt x="403" y="493"/>
                </a:cubicBezTo>
                <a:cubicBezTo>
                  <a:pt x="394" y="484"/>
                  <a:pt x="386" y="474"/>
                  <a:pt x="378" y="465"/>
                </a:cubicBezTo>
                <a:cubicBezTo>
                  <a:pt x="385" y="464"/>
                  <a:pt x="400" y="463"/>
                  <a:pt x="407" y="463"/>
                </a:cubicBezTo>
                <a:cubicBezTo>
                  <a:pt x="405" y="456"/>
                  <a:pt x="400" y="441"/>
                  <a:pt x="397" y="434"/>
                </a:cubicBezTo>
                <a:cubicBezTo>
                  <a:pt x="391" y="410"/>
                  <a:pt x="364" y="429"/>
                  <a:pt x="355" y="440"/>
                </a:cubicBezTo>
                <a:cubicBezTo>
                  <a:pt x="352" y="437"/>
                  <a:pt x="346" y="430"/>
                  <a:pt x="343" y="427"/>
                </a:cubicBezTo>
                <a:cubicBezTo>
                  <a:pt x="348" y="426"/>
                  <a:pt x="358" y="426"/>
                  <a:pt x="363" y="425"/>
                </a:cubicBezTo>
                <a:cubicBezTo>
                  <a:pt x="362" y="415"/>
                  <a:pt x="361" y="395"/>
                  <a:pt x="360" y="385"/>
                </a:cubicBezTo>
                <a:cubicBezTo>
                  <a:pt x="349" y="386"/>
                  <a:pt x="328" y="388"/>
                  <a:pt x="318" y="389"/>
                </a:cubicBezTo>
                <a:cubicBezTo>
                  <a:pt x="319" y="374"/>
                  <a:pt x="321" y="358"/>
                  <a:pt x="322" y="343"/>
                </a:cubicBezTo>
                <a:cubicBezTo>
                  <a:pt x="312" y="344"/>
                  <a:pt x="292" y="347"/>
                  <a:pt x="282" y="349"/>
                </a:cubicBezTo>
                <a:cubicBezTo>
                  <a:pt x="282" y="334"/>
                  <a:pt x="282" y="319"/>
                  <a:pt x="282" y="304"/>
                </a:cubicBezTo>
                <a:cubicBezTo>
                  <a:pt x="252" y="311"/>
                  <a:pt x="236" y="298"/>
                  <a:pt x="240" y="267"/>
                </a:cubicBezTo>
                <a:cubicBezTo>
                  <a:pt x="215" y="268"/>
                  <a:pt x="202" y="251"/>
                  <a:pt x="195" y="229"/>
                </a:cubicBezTo>
                <a:cubicBezTo>
                  <a:pt x="177" y="221"/>
                  <a:pt x="163" y="207"/>
                  <a:pt x="155" y="190"/>
                </a:cubicBezTo>
                <a:cubicBezTo>
                  <a:pt x="101" y="136"/>
                  <a:pt x="47" y="82"/>
                  <a:pt x="0" y="22"/>
                </a:cubicBezTo>
                <a:cubicBezTo>
                  <a:pt x="9" y="23"/>
                  <a:pt x="27" y="24"/>
                  <a:pt x="36" y="25"/>
                </a:cubicBezTo>
                <a:cubicBezTo>
                  <a:pt x="36" y="19"/>
                  <a:pt x="36" y="6"/>
                  <a:pt x="36" y="0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Freeform 107"/>
          <p:cNvSpPr>
            <a:spLocks/>
          </p:cNvSpPr>
          <p:nvPr/>
        </p:nvSpPr>
        <p:spPr bwMode="auto">
          <a:xfrm>
            <a:off x="6129338" y="2138363"/>
            <a:ext cx="87313" cy="341313"/>
          </a:xfrm>
          <a:custGeom>
            <a:avLst/>
            <a:gdLst>
              <a:gd name="T0" fmla="*/ 3 w 232"/>
              <a:gd name="T1" fmla="*/ 1 h 895"/>
              <a:gd name="T2" fmla="*/ 40 w 232"/>
              <a:gd name="T3" fmla="*/ 0 h 895"/>
              <a:gd name="T4" fmla="*/ 55 w 232"/>
              <a:gd name="T5" fmla="*/ 62 h 895"/>
              <a:gd name="T6" fmla="*/ 38 w 232"/>
              <a:gd name="T7" fmla="*/ 112 h 895"/>
              <a:gd name="T8" fmla="*/ 40 w 232"/>
              <a:gd name="T9" fmla="*/ 167 h 895"/>
              <a:gd name="T10" fmla="*/ 43 w 232"/>
              <a:gd name="T11" fmla="*/ 202 h 895"/>
              <a:gd name="T12" fmla="*/ 78 w 232"/>
              <a:gd name="T13" fmla="*/ 242 h 895"/>
              <a:gd name="T14" fmla="*/ 47 w 232"/>
              <a:gd name="T15" fmla="*/ 242 h 895"/>
              <a:gd name="T16" fmla="*/ 50 w 232"/>
              <a:gd name="T17" fmla="*/ 280 h 895"/>
              <a:gd name="T18" fmla="*/ 86 w 232"/>
              <a:gd name="T19" fmla="*/ 258 h 895"/>
              <a:gd name="T20" fmla="*/ 107 w 232"/>
              <a:gd name="T21" fmla="*/ 362 h 895"/>
              <a:gd name="T22" fmla="*/ 81 w 232"/>
              <a:gd name="T23" fmla="*/ 366 h 895"/>
              <a:gd name="T24" fmla="*/ 83 w 232"/>
              <a:gd name="T25" fmla="*/ 403 h 895"/>
              <a:gd name="T26" fmla="*/ 132 w 232"/>
              <a:gd name="T27" fmla="*/ 475 h 895"/>
              <a:gd name="T28" fmla="*/ 119 w 232"/>
              <a:gd name="T29" fmla="*/ 518 h 895"/>
              <a:gd name="T30" fmla="*/ 128 w 232"/>
              <a:gd name="T31" fmla="*/ 568 h 895"/>
              <a:gd name="T32" fmla="*/ 123 w 232"/>
              <a:gd name="T33" fmla="*/ 604 h 895"/>
              <a:gd name="T34" fmla="*/ 158 w 232"/>
              <a:gd name="T35" fmla="*/ 603 h 895"/>
              <a:gd name="T36" fmla="*/ 161 w 232"/>
              <a:gd name="T37" fmla="*/ 693 h 895"/>
              <a:gd name="T38" fmla="*/ 163 w 232"/>
              <a:gd name="T39" fmla="*/ 725 h 895"/>
              <a:gd name="T40" fmla="*/ 189 w 232"/>
              <a:gd name="T41" fmla="*/ 728 h 895"/>
              <a:gd name="T42" fmla="*/ 205 w 232"/>
              <a:gd name="T43" fmla="*/ 836 h 895"/>
              <a:gd name="T44" fmla="*/ 232 w 232"/>
              <a:gd name="T45" fmla="*/ 886 h 895"/>
              <a:gd name="T46" fmla="*/ 192 w 232"/>
              <a:gd name="T47" fmla="*/ 895 h 895"/>
              <a:gd name="T48" fmla="*/ 208 w 232"/>
              <a:gd name="T49" fmla="*/ 841 h 895"/>
              <a:gd name="T50" fmla="*/ 158 w 232"/>
              <a:gd name="T51" fmla="*/ 854 h 895"/>
              <a:gd name="T52" fmla="*/ 163 w 232"/>
              <a:gd name="T53" fmla="*/ 805 h 895"/>
              <a:gd name="T54" fmla="*/ 120 w 232"/>
              <a:gd name="T55" fmla="*/ 807 h 895"/>
              <a:gd name="T56" fmla="*/ 123 w 232"/>
              <a:gd name="T57" fmla="*/ 765 h 895"/>
              <a:gd name="T58" fmla="*/ 83 w 232"/>
              <a:gd name="T59" fmla="*/ 766 h 895"/>
              <a:gd name="T60" fmla="*/ 82 w 232"/>
              <a:gd name="T61" fmla="*/ 729 h 895"/>
              <a:gd name="T62" fmla="*/ 37 w 232"/>
              <a:gd name="T63" fmla="*/ 689 h 895"/>
              <a:gd name="T64" fmla="*/ 78 w 232"/>
              <a:gd name="T65" fmla="*/ 686 h 895"/>
              <a:gd name="T66" fmla="*/ 84 w 232"/>
              <a:gd name="T67" fmla="*/ 723 h 895"/>
              <a:gd name="T68" fmla="*/ 127 w 232"/>
              <a:gd name="T69" fmla="*/ 759 h 895"/>
              <a:gd name="T70" fmla="*/ 198 w 232"/>
              <a:gd name="T71" fmla="*/ 810 h 895"/>
              <a:gd name="T72" fmla="*/ 200 w 232"/>
              <a:gd name="T73" fmla="*/ 766 h 895"/>
              <a:gd name="T74" fmla="*/ 164 w 232"/>
              <a:gd name="T75" fmla="*/ 767 h 895"/>
              <a:gd name="T76" fmla="*/ 135 w 232"/>
              <a:gd name="T77" fmla="*/ 691 h 895"/>
              <a:gd name="T78" fmla="*/ 162 w 232"/>
              <a:gd name="T79" fmla="*/ 644 h 895"/>
              <a:gd name="T80" fmla="*/ 129 w 232"/>
              <a:gd name="T81" fmla="*/ 645 h 895"/>
              <a:gd name="T82" fmla="*/ 123 w 232"/>
              <a:gd name="T83" fmla="*/ 531 h 895"/>
              <a:gd name="T84" fmla="*/ 92 w 232"/>
              <a:gd name="T85" fmla="*/ 479 h 895"/>
              <a:gd name="T86" fmla="*/ 120 w 232"/>
              <a:gd name="T87" fmla="*/ 487 h 895"/>
              <a:gd name="T88" fmla="*/ 121 w 232"/>
              <a:gd name="T89" fmla="*/ 443 h 895"/>
              <a:gd name="T90" fmla="*/ 86 w 232"/>
              <a:gd name="T91" fmla="*/ 444 h 895"/>
              <a:gd name="T92" fmla="*/ 58 w 232"/>
              <a:gd name="T93" fmla="*/ 360 h 895"/>
              <a:gd name="T94" fmla="*/ 82 w 232"/>
              <a:gd name="T95" fmla="*/ 365 h 895"/>
              <a:gd name="T96" fmla="*/ 81 w 232"/>
              <a:gd name="T97" fmla="*/ 318 h 895"/>
              <a:gd name="T98" fmla="*/ 50 w 232"/>
              <a:gd name="T99" fmla="*/ 325 h 895"/>
              <a:gd name="T100" fmla="*/ 25 w 232"/>
              <a:gd name="T101" fmla="*/ 174 h 895"/>
              <a:gd name="T102" fmla="*/ 44 w 232"/>
              <a:gd name="T103" fmla="*/ 123 h 895"/>
              <a:gd name="T104" fmla="*/ 41 w 232"/>
              <a:gd name="T105" fmla="*/ 77 h 895"/>
              <a:gd name="T106" fmla="*/ 43 w 232"/>
              <a:gd name="T107" fmla="*/ 41 h 895"/>
              <a:gd name="T108" fmla="*/ 8 w 232"/>
              <a:gd name="T109" fmla="*/ 41 h 895"/>
              <a:gd name="T110" fmla="*/ 3 w 232"/>
              <a:gd name="T111" fmla="*/ 1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32" h="895">
                <a:moveTo>
                  <a:pt x="3" y="1"/>
                </a:moveTo>
                <a:cubicBezTo>
                  <a:pt x="12" y="1"/>
                  <a:pt x="31" y="1"/>
                  <a:pt x="40" y="0"/>
                </a:cubicBezTo>
                <a:cubicBezTo>
                  <a:pt x="41" y="22"/>
                  <a:pt x="46" y="42"/>
                  <a:pt x="55" y="62"/>
                </a:cubicBezTo>
                <a:cubicBezTo>
                  <a:pt x="49" y="78"/>
                  <a:pt x="43" y="95"/>
                  <a:pt x="38" y="112"/>
                </a:cubicBezTo>
                <a:cubicBezTo>
                  <a:pt x="67" y="117"/>
                  <a:pt x="79" y="169"/>
                  <a:pt x="40" y="167"/>
                </a:cubicBezTo>
                <a:cubicBezTo>
                  <a:pt x="41" y="175"/>
                  <a:pt x="42" y="193"/>
                  <a:pt x="43" y="202"/>
                </a:cubicBezTo>
                <a:cubicBezTo>
                  <a:pt x="75" y="191"/>
                  <a:pt x="73" y="221"/>
                  <a:pt x="78" y="242"/>
                </a:cubicBezTo>
                <a:cubicBezTo>
                  <a:pt x="70" y="242"/>
                  <a:pt x="55" y="242"/>
                  <a:pt x="47" y="242"/>
                </a:cubicBezTo>
                <a:cubicBezTo>
                  <a:pt x="48" y="252"/>
                  <a:pt x="49" y="271"/>
                  <a:pt x="50" y="280"/>
                </a:cubicBezTo>
                <a:cubicBezTo>
                  <a:pt x="69" y="285"/>
                  <a:pt x="81" y="277"/>
                  <a:pt x="86" y="258"/>
                </a:cubicBezTo>
                <a:cubicBezTo>
                  <a:pt x="72" y="295"/>
                  <a:pt x="92" y="329"/>
                  <a:pt x="107" y="362"/>
                </a:cubicBezTo>
                <a:cubicBezTo>
                  <a:pt x="101" y="363"/>
                  <a:pt x="88" y="365"/>
                  <a:pt x="81" y="366"/>
                </a:cubicBezTo>
                <a:cubicBezTo>
                  <a:pt x="82" y="375"/>
                  <a:pt x="82" y="394"/>
                  <a:pt x="83" y="403"/>
                </a:cubicBezTo>
                <a:cubicBezTo>
                  <a:pt x="127" y="391"/>
                  <a:pt x="118" y="448"/>
                  <a:pt x="132" y="475"/>
                </a:cubicBezTo>
                <a:cubicBezTo>
                  <a:pt x="126" y="489"/>
                  <a:pt x="122" y="503"/>
                  <a:pt x="119" y="518"/>
                </a:cubicBezTo>
                <a:cubicBezTo>
                  <a:pt x="150" y="518"/>
                  <a:pt x="170" y="573"/>
                  <a:pt x="128" y="568"/>
                </a:cubicBezTo>
                <a:cubicBezTo>
                  <a:pt x="126" y="577"/>
                  <a:pt x="124" y="595"/>
                  <a:pt x="123" y="604"/>
                </a:cubicBezTo>
                <a:cubicBezTo>
                  <a:pt x="132" y="604"/>
                  <a:pt x="149" y="604"/>
                  <a:pt x="158" y="603"/>
                </a:cubicBezTo>
                <a:cubicBezTo>
                  <a:pt x="155" y="633"/>
                  <a:pt x="200" y="675"/>
                  <a:pt x="161" y="693"/>
                </a:cubicBezTo>
                <a:lnTo>
                  <a:pt x="163" y="725"/>
                </a:lnTo>
                <a:cubicBezTo>
                  <a:pt x="169" y="726"/>
                  <a:pt x="182" y="727"/>
                  <a:pt x="189" y="728"/>
                </a:cubicBezTo>
                <a:cubicBezTo>
                  <a:pt x="204" y="762"/>
                  <a:pt x="208" y="799"/>
                  <a:pt x="205" y="836"/>
                </a:cubicBezTo>
                <a:cubicBezTo>
                  <a:pt x="219" y="849"/>
                  <a:pt x="227" y="867"/>
                  <a:pt x="232" y="886"/>
                </a:cubicBezTo>
                <a:cubicBezTo>
                  <a:pt x="219" y="889"/>
                  <a:pt x="205" y="892"/>
                  <a:pt x="192" y="895"/>
                </a:cubicBezTo>
                <a:cubicBezTo>
                  <a:pt x="198" y="877"/>
                  <a:pt x="202" y="859"/>
                  <a:pt x="208" y="841"/>
                </a:cubicBezTo>
                <a:cubicBezTo>
                  <a:pt x="191" y="845"/>
                  <a:pt x="175" y="850"/>
                  <a:pt x="158" y="854"/>
                </a:cubicBezTo>
                <a:cubicBezTo>
                  <a:pt x="160" y="837"/>
                  <a:pt x="161" y="821"/>
                  <a:pt x="163" y="805"/>
                </a:cubicBezTo>
                <a:cubicBezTo>
                  <a:pt x="152" y="805"/>
                  <a:pt x="131" y="806"/>
                  <a:pt x="120" y="807"/>
                </a:cubicBezTo>
                <a:cubicBezTo>
                  <a:pt x="121" y="797"/>
                  <a:pt x="123" y="775"/>
                  <a:pt x="123" y="765"/>
                </a:cubicBezTo>
                <a:cubicBezTo>
                  <a:pt x="113" y="765"/>
                  <a:pt x="93" y="766"/>
                  <a:pt x="83" y="766"/>
                </a:cubicBezTo>
                <a:cubicBezTo>
                  <a:pt x="83" y="757"/>
                  <a:pt x="82" y="738"/>
                  <a:pt x="82" y="729"/>
                </a:cubicBezTo>
                <a:cubicBezTo>
                  <a:pt x="54" y="733"/>
                  <a:pt x="40" y="714"/>
                  <a:pt x="37" y="689"/>
                </a:cubicBezTo>
                <a:cubicBezTo>
                  <a:pt x="47" y="688"/>
                  <a:pt x="67" y="687"/>
                  <a:pt x="78" y="686"/>
                </a:cubicBezTo>
                <a:cubicBezTo>
                  <a:pt x="79" y="698"/>
                  <a:pt x="81" y="711"/>
                  <a:pt x="84" y="723"/>
                </a:cubicBezTo>
                <a:cubicBezTo>
                  <a:pt x="107" y="722"/>
                  <a:pt x="121" y="738"/>
                  <a:pt x="127" y="759"/>
                </a:cubicBezTo>
                <a:cubicBezTo>
                  <a:pt x="155" y="772"/>
                  <a:pt x="162" y="812"/>
                  <a:pt x="198" y="810"/>
                </a:cubicBezTo>
                <a:cubicBezTo>
                  <a:pt x="198" y="799"/>
                  <a:pt x="199" y="777"/>
                  <a:pt x="200" y="766"/>
                </a:cubicBezTo>
                <a:lnTo>
                  <a:pt x="164" y="767"/>
                </a:lnTo>
                <a:cubicBezTo>
                  <a:pt x="164" y="738"/>
                  <a:pt x="148" y="715"/>
                  <a:pt x="135" y="691"/>
                </a:cubicBezTo>
                <a:cubicBezTo>
                  <a:pt x="159" y="686"/>
                  <a:pt x="168" y="670"/>
                  <a:pt x="162" y="644"/>
                </a:cubicBezTo>
                <a:cubicBezTo>
                  <a:pt x="154" y="644"/>
                  <a:pt x="137" y="644"/>
                  <a:pt x="129" y="645"/>
                </a:cubicBezTo>
                <a:cubicBezTo>
                  <a:pt x="118" y="607"/>
                  <a:pt x="117" y="569"/>
                  <a:pt x="123" y="531"/>
                </a:cubicBezTo>
                <a:cubicBezTo>
                  <a:pt x="97" y="526"/>
                  <a:pt x="96" y="500"/>
                  <a:pt x="92" y="479"/>
                </a:cubicBezTo>
                <a:lnTo>
                  <a:pt x="120" y="487"/>
                </a:lnTo>
                <a:cubicBezTo>
                  <a:pt x="120" y="476"/>
                  <a:pt x="121" y="454"/>
                  <a:pt x="121" y="443"/>
                </a:cubicBezTo>
                <a:cubicBezTo>
                  <a:pt x="112" y="443"/>
                  <a:pt x="94" y="444"/>
                  <a:pt x="86" y="444"/>
                </a:cubicBezTo>
                <a:cubicBezTo>
                  <a:pt x="80" y="415"/>
                  <a:pt x="68" y="388"/>
                  <a:pt x="58" y="360"/>
                </a:cubicBezTo>
                <a:lnTo>
                  <a:pt x="82" y="365"/>
                </a:lnTo>
                <a:cubicBezTo>
                  <a:pt x="82" y="354"/>
                  <a:pt x="81" y="330"/>
                  <a:pt x="81" y="318"/>
                </a:cubicBezTo>
                <a:cubicBezTo>
                  <a:pt x="73" y="320"/>
                  <a:pt x="58" y="324"/>
                  <a:pt x="50" y="325"/>
                </a:cubicBezTo>
                <a:cubicBezTo>
                  <a:pt x="48" y="274"/>
                  <a:pt x="43" y="222"/>
                  <a:pt x="25" y="174"/>
                </a:cubicBezTo>
                <a:cubicBezTo>
                  <a:pt x="34" y="158"/>
                  <a:pt x="42" y="142"/>
                  <a:pt x="44" y="123"/>
                </a:cubicBezTo>
                <a:cubicBezTo>
                  <a:pt x="5" y="133"/>
                  <a:pt x="0" y="69"/>
                  <a:pt x="41" y="77"/>
                </a:cubicBezTo>
                <a:cubicBezTo>
                  <a:pt x="41" y="68"/>
                  <a:pt x="42" y="50"/>
                  <a:pt x="43" y="41"/>
                </a:cubicBezTo>
                <a:cubicBezTo>
                  <a:pt x="34" y="41"/>
                  <a:pt x="17" y="41"/>
                  <a:pt x="8" y="41"/>
                </a:cubicBezTo>
                <a:cubicBezTo>
                  <a:pt x="6" y="28"/>
                  <a:pt x="4" y="14"/>
                  <a:pt x="3" y="1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Freeform 108"/>
          <p:cNvSpPr>
            <a:spLocks/>
          </p:cNvSpPr>
          <p:nvPr/>
        </p:nvSpPr>
        <p:spPr bwMode="auto">
          <a:xfrm>
            <a:off x="3224213" y="2181226"/>
            <a:ext cx="58738" cy="104775"/>
          </a:xfrm>
          <a:custGeom>
            <a:avLst/>
            <a:gdLst>
              <a:gd name="T0" fmla="*/ 0 w 154"/>
              <a:gd name="T1" fmla="*/ 5 h 272"/>
              <a:gd name="T2" fmla="*/ 46 w 154"/>
              <a:gd name="T3" fmla="*/ 0 h 272"/>
              <a:gd name="T4" fmla="*/ 36 w 154"/>
              <a:gd name="T5" fmla="*/ 40 h 272"/>
              <a:gd name="T6" fmla="*/ 69 w 154"/>
              <a:gd name="T7" fmla="*/ 50 h 272"/>
              <a:gd name="T8" fmla="*/ 108 w 154"/>
              <a:gd name="T9" fmla="*/ 130 h 272"/>
              <a:gd name="T10" fmla="*/ 79 w 154"/>
              <a:gd name="T11" fmla="*/ 125 h 272"/>
              <a:gd name="T12" fmla="*/ 81 w 154"/>
              <a:gd name="T13" fmla="*/ 169 h 272"/>
              <a:gd name="T14" fmla="*/ 119 w 154"/>
              <a:gd name="T15" fmla="*/ 164 h 272"/>
              <a:gd name="T16" fmla="*/ 119 w 154"/>
              <a:gd name="T17" fmla="*/ 199 h 272"/>
              <a:gd name="T18" fmla="*/ 154 w 154"/>
              <a:gd name="T19" fmla="*/ 245 h 272"/>
              <a:gd name="T20" fmla="*/ 113 w 154"/>
              <a:gd name="T21" fmla="*/ 272 h 272"/>
              <a:gd name="T22" fmla="*/ 120 w 154"/>
              <a:gd name="T23" fmla="*/ 209 h 272"/>
              <a:gd name="T24" fmla="*/ 55 w 154"/>
              <a:gd name="T25" fmla="*/ 128 h 272"/>
              <a:gd name="T26" fmla="*/ 79 w 154"/>
              <a:gd name="T27" fmla="*/ 124 h 272"/>
              <a:gd name="T28" fmla="*/ 78 w 154"/>
              <a:gd name="T29" fmla="*/ 86 h 272"/>
              <a:gd name="T30" fmla="*/ 41 w 154"/>
              <a:gd name="T31" fmla="*/ 88 h 272"/>
              <a:gd name="T32" fmla="*/ 41 w 154"/>
              <a:gd name="T33" fmla="*/ 54 h 272"/>
              <a:gd name="T34" fmla="*/ 0 w 154"/>
              <a:gd name="T35" fmla="*/ 5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4" h="272">
                <a:moveTo>
                  <a:pt x="0" y="5"/>
                </a:moveTo>
                <a:cubicBezTo>
                  <a:pt x="15" y="3"/>
                  <a:pt x="31" y="2"/>
                  <a:pt x="46" y="0"/>
                </a:cubicBezTo>
                <a:cubicBezTo>
                  <a:pt x="42" y="13"/>
                  <a:pt x="39" y="27"/>
                  <a:pt x="36" y="40"/>
                </a:cubicBezTo>
                <a:cubicBezTo>
                  <a:pt x="44" y="43"/>
                  <a:pt x="61" y="47"/>
                  <a:pt x="69" y="50"/>
                </a:cubicBezTo>
                <a:cubicBezTo>
                  <a:pt x="78" y="78"/>
                  <a:pt x="94" y="104"/>
                  <a:pt x="108" y="130"/>
                </a:cubicBezTo>
                <a:cubicBezTo>
                  <a:pt x="101" y="129"/>
                  <a:pt x="86" y="126"/>
                  <a:pt x="79" y="125"/>
                </a:cubicBezTo>
                <a:cubicBezTo>
                  <a:pt x="80" y="136"/>
                  <a:pt x="80" y="158"/>
                  <a:pt x="81" y="169"/>
                </a:cubicBezTo>
                <a:cubicBezTo>
                  <a:pt x="90" y="167"/>
                  <a:pt x="110" y="165"/>
                  <a:pt x="119" y="164"/>
                </a:cubicBezTo>
                <a:cubicBezTo>
                  <a:pt x="119" y="176"/>
                  <a:pt x="119" y="187"/>
                  <a:pt x="119" y="199"/>
                </a:cubicBezTo>
                <a:cubicBezTo>
                  <a:pt x="134" y="212"/>
                  <a:pt x="144" y="229"/>
                  <a:pt x="154" y="245"/>
                </a:cubicBezTo>
                <a:cubicBezTo>
                  <a:pt x="136" y="247"/>
                  <a:pt x="122" y="255"/>
                  <a:pt x="113" y="272"/>
                </a:cubicBezTo>
                <a:cubicBezTo>
                  <a:pt x="116" y="251"/>
                  <a:pt x="119" y="230"/>
                  <a:pt x="120" y="209"/>
                </a:cubicBezTo>
                <a:cubicBezTo>
                  <a:pt x="74" y="213"/>
                  <a:pt x="77" y="155"/>
                  <a:pt x="55" y="128"/>
                </a:cubicBezTo>
                <a:cubicBezTo>
                  <a:pt x="61" y="127"/>
                  <a:pt x="73" y="125"/>
                  <a:pt x="79" y="124"/>
                </a:cubicBezTo>
                <a:cubicBezTo>
                  <a:pt x="79" y="115"/>
                  <a:pt x="78" y="96"/>
                  <a:pt x="78" y="86"/>
                </a:cubicBezTo>
                <a:lnTo>
                  <a:pt x="41" y="88"/>
                </a:lnTo>
                <a:cubicBezTo>
                  <a:pt x="41" y="80"/>
                  <a:pt x="41" y="63"/>
                  <a:pt x="41" y="54"/>
                </a:cubicBezTo>
                <a:cubicBezTo>
                  <a:pt x="20" y="44"/>
                  <a:pt x="10" y="24"/>
                  <a:pt x="0" y="5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Freeform 109"/>
          <p:cNvSpPr>
            <a:spLocks/>
          </p:cNvSpPr>
          <p:nvPr/>
        </p:nvSpPr>
        <p:spPr bwMode="auto">
          <a:xfrm>
            <a:off x="3271838" y="2282826"/>
            <a:ext cx="88900" cy="144463"/>
          </a:xfrm>
          <a:custGeom>
            <a:avLst/>
            <a:gdLst>
              <a:gd name="T0" fmla="*/ 37 w 235"/>
              <a:gd name="T1" fmla="*/ 0 h 379"/>
              <a:gd name="T2" fmla="*/ 33 w 235"/>
              <a:gd name="T3" fmla="*/ 60 h 379"/>
              <a:gd name="T4" fmla="*/ 104 w 235"/>
              <a:gd name="T5" fmla="*/ 143 h 379"/>
              <a:gd name="T6" fmla="*/ 76 w 235"/>
              <a:gd name="T7" fmla="*/ 145 h 379"/>
              <a:gd name="T8" fmla="*/ 81 w 235"/>
              <a:gd name="T9" fmla="*/ 185 h 379"/>
              <a:gd name="T10" fmla="*/ 119 w 235"/>
              <a:gd name="T11" fmla="*/ 181 h 379"/>
              <a:gd name="T12" fmla="*/ 118 w 235"/>
              <a:gd name="T13" fmla="*/ 216 h 379"/>
              <a:gd name="T14" fmla="*/ 196 w 235"/>
              <a:gd name="T15" fmla="*/ 265 h 379"/>
              <a:gd name="T16" fmla="*/ 197 w 235"/>
              <a:gd name="T17" fmla="*/ 221 h 379"/>
              <a:gd name="T18" fmla="*/ 161 w 235"/>
              <a:gd name="T19" fmla="*/ 224 h 379"/>
              <a:gd name="T20" fmla="*/ 198 w 235"/>
              <a:gd name="T21" fmla="*/ 177 h 379"/>
              <a:gd name="T22" fmla="*/ 194 w 235"/>
              <a:gd name="T23" fmla="*/ 115 h 379"/>
              <a:gd name="T24" fmla="*/ 203 w 235"/>
              <a:gd name="T25" fmla="*/ 137 h 379"/>
              <a:gd name="T26" fmla="*/ 235 w 235"/>
              <a:gd name="T27" fmla="*/ 147 h 379"/>
              <a:gd name="T28" fmla="*/ 193 w 235"/>
              <a:gd name="T29" fmla="*/ 188 h 379"/>
              <a:gd name="T30" fmla="*/ 208 w 235"/>
              <a:gd name="T31" fmla="*/ 228 h 379"/>
              <a:gd name="T32" fmla="*/ 156 w 235"/>
              <a:gd name="T33" fmla="*/ 308 h 379"/>
              <a:gd name="T34" fmla="*/ 160 w 235"/>
              <a:gd name="T35" fmla="*/ 335 h 379"/>
              <a:gd name="T36" fmla="*/ 161 w 235"/>
              <a:gd name="T37" fmla="*/ 379 h 379"/>
              <a:gd name="T38" fmla="*/ 155 w 235"/>
              <a:gd name="T39" fmla="*/ 347 h 379"/>
              <a:gd name="T40" fmla="*/ 126 w 235"/>
              <a:gd name="T41" fmla="*/ 309 h 379"/>
              <a:gd name="T42" fmla="*/ 159 w 235"/>
              <a:gd name="T43" fmla="*/ 258 h 379"/>
              <a:gd name="T44" fmla="*/ 117 w 235"/>
              <a:gd name="T45" fmla="*/ 274 h 379"/>
              <a:gd name="T46" fmla="*/ 119 w 235"/>
              <a:gd name="T47" fmla="*/ 226 h 379"/>
              <a:gd name="T48" fmla="*/ 56 w 235"/>
              <a:gd name="T49" fmla="*/ 149 h 379"/>
              <a:gd name="T50" fmla="*/ 81 w 235"/>
              <a:gd name="T51" fmla="*/ 100 h 379"/>
              <a:gd name="T52" fmla="*/ 38 w 235"/>
              <a:gd name="T53" fmla="*/ 101 h 379"/>
              <a:gd name="T54" fmla="*/ 35 w 235"/>
              <a:gd name="T55" fmla="*/ 71 h 379"/>
              <a:gd name="T56" fmla="*/ 0 w 235"/>
              <a:gd name="T57" fmla="*/ 20 h 379"/>
              <a:gd name="T58" fmla="*/ 34 w 235"/>
              <a:gd name="T59" fmla="*/ 23 h 379"/>
              <a:gd name="T60" fmla="*/ 37 w 235"/>
              <a:gd name="T61" fmla="*/ 0 h 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35" h="379">
                <a:moveTo>
                  <a:pt x="37" y="0"/>
                </a:moveTo>
                <a:cubicBezTo>
                  <a:pt x="49" y="18"/>
                  <a:pt x="35" y="40"/>
                  <a:pt x="33" y="60"/>
                </a:cubicBezTo>
                <a:cubicBezTo>
                  <a:pt x="82" y="50"/>
                  <a:pt x="83" y="113"/>
                  <a:pt x="104" y="143"/>
                </a:cubicBezTo>
                <a:cubicBezTo>
                  <a:pt x="97" y="143"/>
                  <a:pt x="83" y="144"/>
                  <a:pt x="76" y="145"/>
                </a:cubicBezTo>
                <a:cubicBezTo>
                  <a:pt x="77" y="155"/>
                  <a:pt x="80" y="175"/>
                  <a:pt x="81" y="185"/>
                </a:cubicBezTo>
                <a:lnTo>
                  <a:pt x="119" y="181"/>
                </a:lnTo>
                <a:cubicBezTo>
                  <a:pt x="119" y="190"/>
                  <a:pt x="118" y="207"/>
                  <a:pt x="118" y="216"/>
                </a:cubicBezTo>
                <a:cubicBezTo>
                  <a:pt x="142" y="236"/>
                  <a:pt x="159" y="270"/>
                  <a:pt x="196" y="265"/>
                </a:cubicBezTo>
                <a:cubicBezTo>
                  <a:pt x="196" y="254"/>
                  <a:pt x="197" y="232"/>
                  <a:pt x="197" y="221"/>
                </a:cubicBezTo>
                <a:cubicBezTo>
                  <a:pt x="188" y="221"/>
                  <a:pt x="170" y="223"/>
                  <a:pt x="161" y="224"/>
                </a:cubicBezTo>
                <a:cubicBezTo>
                  <a:pt x="171" y="207"/>
                  <a:pt x="174" y="180"/>
                  <a:pt x="198" y="177"/>
                </a:cubicBezTo>
                <a:cubicBezTo>
                  <a:pt x="197" y="157"/>
                  <a:pt x="195" y="136"/>
                  <a:pt x="194" y="115"/>
                </a:cubicBezTo>
                <a:cubicBezTo>
                  <a:pt x="196" y="121"/>
                  <a:pt x="201" y="131"/>
                  <a:pt x="203" y="137"/>
                </a:cubicBezTo>
                <a:cubicBezTo>
                  <a:pt x="211" y="140"/>
                  <a:pt x="227" y="145"/>
                  <a:pt x="235" y="147"/>
                </a:cubicBezTo>
                <a:cubicBezTo>
                  <a:pt x="228" y="168"/>
                  <a:pt x="220" y="189"/>
                  <a:pt x="193" y="188"/>
                </a:cubicBezTo>
                <a:cubicBezTo>
                  <a:pt x="197" y="198"/>
                  <a:pt x="205" y="218"/>
                  <a:pt x="208" y="228"/>
                </a:cubicBezTo>
                <a:cubicBezTo>
                  <a:pt x="196" y="258"/>
                  <a:pt x="201" y="311"/>
                  <a:pt x="156" y="308"/>
                </a:cubicBezTo>
                <a:cubicBezTo>
                  <a:pt x="157" y="314"/>
                  <a:pt x="159" y="328"/>
                  <a:pt x="160" y="335"/>
                </a:cubicBezTo>
                <a:cubicBezTo>
                  <a:pt x="181" y="345"/>
                  <a:pt x="176" y="367"/>
                  <a:pt x="161" y="379"/>
                </a:cubicBezTo>
                <a:cubicBezTo>
                  <a:pt x="160" y="371"/>
                  <a:pt x="157" y="355"/>
                  <a:pt x="155" y="347"/>
                </a:cubicBezTo>
                <a:cubicBezTo>
                  <a:pt x="145" y="335"/>
                  <a:pt x="135" y="322"/>
                  <a:pt x="126" y="309"/>
                </a:cubicBezTo>
                <a:cubicBezTo>
                  <a:pt x="160" y="310"/>
                  <a:pt x="162" y="285"/>
                  <a:pt x="159" y="258"/>
                </a:cubicBezTo>
                <a:cubicBezTo>
                  <a:pt x="144" y="263"/>
                  <a:pt x="130" y="268"/>
                  <a:pt x="117" y="274"/>
                </a:cubicBezTo>
                <a:cubicBezTo>
                  <a:pt x="117" y="258"/>
                  <a:pt x="118" y="242"/>
                  <a:pt x="119" y="226"/>
                </a:cubicBezTo>
                <a:cubicBezTo>
                  <a:pt x="76" y="228"/>
                  <a:pt x="77" y="175"/>
                  <a:pt x="56" y="149"/>
                </a:cubicBezTo>
                <a:cubicBezTo>
                  <a:pt x="77" y="142"/>
                  <a:pt x="76" y="118"/>
                  <a:pt x="81" y="100"/>
                </a:cubicBezTo>
                <a:cubicBezTo>
                  <a:pt x="71" y="100"/>
                  <a:pt x="49" y="101"/>
                  <a:pt x="38" y="101"/>
                </a:cubicBezTo>
                <a:cubicBezTo>
                  <a:pt x="37" y="93"/>
                  <a:pt x="36" y="78"/>
                  <a:pt x="35" y="71"/>
                </a:cubicBezTo>
                <a:cubicBezTo>
                  <a:pt x="18" y="57"/>
                  <a:pt x="8" y="39"/>
                  <a:pt x="0" y="20"/>
                </a:cubicBezTo>
                <a:cubicBezTo>
                  <a:pt x="9" y="21"/>
                  <a:pt x="26" y="23"/>
                  <a:pt x="34" y="23"/>
                </a:cubicBezTo>
                <a:lnTo>
                  <a:pt x="3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Freeform 110"/>
          <p:cNvSpPr>
            <a:spLocks/>
          </p:cNvSpPr>
          <p:nvPr/>
        </p:nvSpPr>
        <p:spPr bwMode="auto">
          <a:xfrm>
            <a:off x="6070600" y="2309813"/>
            <a:ext cx="76200" cy="88900"/>
          </a:xfrm>
          <a:custGeom>
            <a:avLst/>
            <a:gdLst>
              <a:gd name="T0" fmla="*/ 28 w 197"/>
              <a:gd name="T1" fmla="*/ 0 h 235"/>
              <a:gd name="T2" fmla="*/ 56 w 197"/>
              <a:gd name="T3" fmla="*/ 29 h 235"/>
              <a:gd name="T4" fmla="*/ 68 w 197"/>
              <a:gd name="T5" fmla="*/ 80 h 235"/>
              <a:gd name="T6" fmla="*/ 71 w 197"/>
              <a:gd name="T7" fmla="*/ 46 h 235"/>
              <a:gd name="T8" fmla="*/ 90 w 197"/>
              <a:gd name="T9" fmla="*/ 77 h 235"/>
              <a:gd name="T10" fmla="*/ 70 w 197"/>
              <a:gd name="T11" fmla="*/ 77 h 235"/>
              <a:gd name="T12" fmla="*/ 72 w 197"/>
              <a:gd name="T13" fmla="*/ 113 h 235"/>
              <a:gd name="T14" fmla="*/ 111 w 197"/>
              <a:gd name="T15" fmla="*/ 117 h 235"/>
              <a:gd name="T16" fmla="*/ 108 w 197"/>
              <a:gd name="T17" fmla="*/ 98 h 235"/>
              <a:gd name="T18" fmla="*/ 122 w 197"/>
              <a:gd name="T19" fmla="*/ 109 h 235"/>
              <a:gd name="T20" fmla="*/ 107 w 197"/>
              <a:gd name="T21" fmla="*/ 155 h 235"/>
              <a:gd name="T22" fmla="*/ 151 w 197"/>
              <a:gd name="T23" fmla="*/ 153 h 235"/>
              <a:gd name="T24" fmla="*/ 149 w 197"/>
              <a:gd name="T25" fmla="*/ 190 h 235"/>
              <a:gd name="T26" fmla="*/ 197 w 197"/>
              <a:gd name="T27" fmla="*/ 235 h 235"/>
              <a:gd name="T28" fmla="*/ 167 w 197"/>
              <a:gd name="T29" fmla="*/ 232 h 235"/>
              <a:gd name="T30" fmla="*/ 0 w 197"/>
              <a:gd name="T31" fmla="*/ 32 h 235"/>
              <a:gd name="T32" fmla="*/ 33 w 197"/>
              <a:gd name="T33" fmla="*/ 33 h 235"/>
              <a:gd name="T34" fmla="*/ 28 w 197"/>
              <a:gd name="T35" fmla="*/ 0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97" h="235">
                <a:moveTo>
                  <a:pt x="28" y="0"/>
                </a:moveTo>
                <a:cubicBezTo>
                  <a:pt x="37" y="10"/>
                  <a:pt x="46" y="19"/>
                  <a:pt x="56" y="29"/>
                </a:cubicBezTo>
                <a:cubicBezTo>
                  <a:pt x="7" y="32"/>
                  <a:pt x="38" y="80"/>
                  <a:pt x="68" y="80"/>
                </a:cubicBezTo>
                <a:cubicBezTo>
                  <a:pt x="69" y="71"/>
                  <a:pt x="70" y="54"/>
                  <a:pt x="71" y="46"/>
                </a:cubicBezTo>
                <a:cubicBezTo>
                  <a:pt x="77" y="56"/>
                  <a:pt x="84" y="66"/>
                  <a:pt x="90" y="77"/>
                </a:cubicBezTo>
                <a:lnTo>
                  <a:pt x="70" y="77"/>
                </a:lnTo>
                <a:cubicBezTo>
                  <a:pt x="71" y="86"/>
                  <a:pt x="72" y="104"/>
                  <a:pt x="72" y="113"/>
                </a:cubicBezTo>
                <a:cubicBezTo>
                  <a:pt x="82" y="114"/>
                  <a:pt x="101" y="116"/>
                  <a:pt x="111" y="117"/>
                </a:cubicBezTo>
                <a:lnTo>
                  <a:pt x="108" y="98"/>
                </a:lnTo>
                <a:cubicBezTo>
                  <a:pt x="111" y="101"/>
                  <a:pt x="118" y="106"/>
                  <a:pt x="122" y="109"/>
                </a:cubicBezTo>
                <a:cubicBezTo>
                  <a:pt x="116" y="124"/>
                  <a:pt x="111" y="139"/>
                  <a:pt x="107" y="155"/>
                </a:cubicBezTo>
                <a:cubicBezTo>
                  <a:pt x="118" y="155"/>
                  <a:pt x="140" y="154"/>
                  <a:pt x="151" y="153"/>
                </a:cubicBezTo>
                <a:cubicBezTo>
                  <a:pt x="151" y="163"/>
                  <a:pt x="150" y="181"/>
                  <a:pt x="149" y="190"/>
                </a:cubicBezTo>
                <a:cubicBezTo>
                  <a:pt x="178" y="191"/>
                  <a:pt x="197" y="204"/>
                  <a:pt x="197" y="235"/>
                </a:cubicBezTo>
                <a:cubicBezTo>
                  <a:pt x="190" y="234"/>
                  <a:pt x="175" y="233"/>
                  <a:pt x="167" y="232"/>
                </a:cubicBezTo>
                <a:cubicBezTo>
                  <a:pt x="111" y="165"/>
                  <a:pt x="57" y="98"/>
                  <a:pt x="0" y="32"/>
                </a:cubicBezTo>
                <a:cubicBezTo>
                  <a:pt x="8" y="32"/>
                  <a:pt x="25" y="33"/>
                  <a:pt x="33" y="33"/>
                </a:cubicBezTo>
                <a:lnTo>
                  <a:pt x="28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Freeform 111"/>
          <p:cNvSpPr>
            <a:spLocks noEditPoints="1"/>
          </p:cNvSpPr>
          <p:nvPr/>
        </p:nvSpPr>
        <p:spPr bwMode="auto">
          <a:xfrm>
            <a:off x="187325" y="2417763"/>
            <a:ext cx="8694738" cy="4103688"/>
          </a:xfrm>
          <a:custGeom>
            <a:avLst/>
            <a:gdLst>
              <a:gd name="T0" fmla="*/ 4690 w 22820"/>
              <a:gd name="T1" fmla="*/ 1715 h 10769"/>
              <a:gd name="T2" fmla="*/ 5391 w 22820"/>
              <a:gd name="T3" fmla="*/ 4531 h 10769"/>
              <a:gd name="T4" fmla="*/ 4825 w 22820"/>
              <a:gd name="T5" fmla="*/ 1820 h 10769"/>
              <a:gd name="T6" fmla="*/ 4982 w 22820"/>
              <a:gd name="T7" fmla="*/ 1674 h 10769"/>
              <a:gd name="T8" fmla="*/ 5646 w 22820"/>
              <a:gd name="T9" fmla="*/ 4686 h 10769"/>
              <a:gd name="T10" fmla="*/ 7023 w 22820"/>
              <a:gd name="T11" fmla="*/ 2552 h 10769"/>
              <a:gd name="T12" fmla="*/ 7887 w 22820"/>
              <a:gd name="T13" fmla="*/ 1224 h 10769"/>
              <a:gd name="T14" fmla="*/ 8896 w 22820"/>
              <a:gd name="T15" fmla="*/ 1562 h 10769"/>
              <a:gd name="T16" fmla="*/ 9753 w 22820"/>
              <a:gd name="T17" fmla="*/ 4687 h 10769"/>
              <a:gd name="T18" fmla="*/ 10462 w 22820"/>
              <a:gd name="T19" fmla="*/ 2628 h 10769"/>
              <a:gd name="T20" fmla="*/ 11485 w 22820"/>
              <a:gd name="T21" fmla="*/ 1052 h 10769"/>
              <a:gd name="T22" fmla="*/ 12890 w 22820"/>
              <a:gd name="T23" fmla="*/ 2100 h 10769"/>
              <a:gd name="T24" fmla="*/ 13462 w 22820"/>
              <a:gd name="T25" fmla="*/ 3179 h 10769"/>
              <a:gd name="T26" fmla="*/ 15185 w 22820"/>
              <a:gd name="T27" fmla="*/ 4554 h 10769"/>
              <a:gd name="T28" fmla="*/ 14908 w 22820"/>
              <a:gd name="T29" fmla="*/ 2520 h 10769"/>
              <a:gd name="T30" fmla="*/ 15844 w 22820"/>
              <a:gd name="T31" fmla="*/ 1099 h 10769"/>
              <a:gd name="T32" fmla="*/ 16719 w 22820"/>
              <a:gd name="T33" fmla="*/ 1786 h 10769"/>
              <a:gd name="T34" fmla="*/ 17562 w 22820"/>
              <a:gd name="T35" fmla="*/ 3676 h 10769"/>
              <a:gd name="T36" fmla="*/ 18810 w 22820"/>
              <a:gd name="T37" fmla="*/ 4350 h 10769"/>
              <a:gd name="T38" fmla="*/ 18501 w 22820"/>
              <a:gd name="T39" fmla="*/ 4518 h 10769"/>
              <a:gd name="T40" fmla="*/ 18426 w 22820"/>
              <a:gd name="T41" fmla="*/ 4116 h 10769"/>
              <a:gd name="T42" fmla="*/ 19562 w 22820"/>
              <a:gd name="T43" fmla="*/ 905 h 10769"/>
              <a:gd name="T44" fmla="*/ 20468 w 22820"/>
              <a:gd name="T45" fmla="*/ 3147 h 10769"/>
              <a:gd name="T46" fmla="*/ 0 w 22820"/>
              <a:gd name="T47" fmla="*/ 4687 h 10769"/>
              <a:gd name="T48" fmla="*/ 3506 w 22820"/>
              <a:gd name="T49" fmla="*/ 1659 h 10769"/>
              <a:gd name="T50" fmla="*/ 11731 w 22820"/>
              <a:gd name="T51" fmla="*/ 1511 h 10769"/>
              <a:gd name="T52" fmla="*/ 12257 w 22820"/>
              <a:gd name="T53" fmla="*/ 2112 h 10769"/>
              <a:gd name="T54" fmla="*/ 19065 w 22820"/>
              <a:gd name="T55" fmla="*/ 1825 h 10769"/>
              <a:gd name="T56" fmla="*/ 8637 w 22820"/>
              <a:gd name="T57" fmla="*/ 1603 h 10769"/>
              <a:gd name="T58" fmla="*/ 8358 w 22820"/>
              <a:gd name="T59" fmla="*/ 2526 h 10769"/>
              <a:gd name="T60" fmla="*/ 15042 w 22820"/>
              <a:gd name="T61" fmla="*/ 2324 h 10769"/>
              <a:gd name="T62" fmla="*/ 15214 w 22820"/>
              <a:gd name="T63" fmla="*/ 4595 h 10769"/>
              <a:gd name="T64" fmla="*/ 17555 w 22820"/>
              <a:gd name="T65" fmla="*/ 3586 h 10769"/>
              <a:gd name="T66" fmla="*/ 16371 w 22820"/>
              <a:gd name="T67" fmla="*/ 2211 h 10769"/>
              <a:gd name="T68" fmla="*/ 15230 w 22820"/>
              <a:gd name="T69" fmla="*/ 3042 h 10769"/>
              <a:gd name="T70" fmla="*/ 16002 w 22820"/>
              <a:gd name="T71" fmla="*/ 1919 h 10769"/>
              <a:gd name="T72" fmla="*/ 11146 w 22820"/>
              <a:gd name="T73" fmla="*/ 4379 h 10769"/>
              <a:gd name="T74" fmla="*/ 12962 w 22820"/>
              <a:gd name="T75" fmla="*/ 4519 h 10769"/>
              <a:gd name="T76" fmla="*/ 19164 w 22820"/>
              <a:gd name="T77" fmla="*/ 3373 h 10769"/>
              <a:gd name="T78" fmla="*/ 18933 w 22820"/>
              <a:gd name="T79" fmla="*/ 4806 h 10769"/>
              <a:gd name="T80" fmla="*/ 19980 w 22820"/>
              <a:gd name="T81" fmla="*/ 4172 h 10769"/>
              <a:gd name="T82" fmla="*/ 8570 w 22820"/>
              <a:gd name="T83" fmla="*/ 3887 h 10769"/>
              <a:gd name="T84" fmla="*/ 11059 w 22820"/>
              <a:gd name="T85" fmla="*/ 4765 h 10769"/>
              <a:gd name="T86" fmla="*/ 12811 w 22820"/>
              <a:gd name="T87" fmla="*/ 4494 h 10769"/>
              <a:gd name="T88" fmla="*/ 13015 w 22820"/>
              <a:gd name="T89" fmla="*/ 4852 h 10769"/>
              <a:gd name="T90" fmla="*/ 19016 w 22820"/>
              <a:gd name="T91" fmla="*/ 4892 h 10769"/>
              <a:gd name="T92" fmla="*/ 19593 w 22820"/>
              <a:gd name="T93" fmla="*/ 5084 h 10769"/>
              <a:gd name="T94" fmla="*/ 4255 w 22820"/>
              <a:gd name="T95" fmla="*/ 8528 h 10769"/>
              <a:gd name="T96" fmla="*/ 14492 w 22820"/>
              <a:gd name="T97" fmla="*/ 8093 h 10769"/>
              <a:gd name="T98" fmla="*/ 2365 w 22820"/>
              <a:gd name="T99" fmla="*/ 8557 h 10769"/>
              <a:gd name="T100" fmla="*/ 7788 w 22820"/>
              <a:gd name="T101" fmla="*/ 7353 h 10769"/>
              <a:gd name="T102" fmla="*/ 18888 w 22820"/>
              <a:gd name="T103" fmla="*/ 6805 h 10769"/>
              <a:gd name="T104" fmla="*/ 19795 w 22820"/>
              <a:gd name="T105" fmla="*/ 6779 h 10769"/>
              <a:gd name="T106" fmla="*/ 21722 w 22820"/>
              <a:gd name="T107" fmla="*/ 7940 h 10769"/>
              <a:gd name="T108" fmla="*/ 15427 w 22820"/>
              <a:gd name="T109" fmla="*/ 8615 h 10769"/>
              <a:gd name="T110" fmla="*/ 17099 w 22820"/>
              <a:gd name="T111" fmla="*/ 7624 h 10769"/>
              <a:gd name="T112" fmla="*/ 9009 w 22820"/>
              <a:gd name="T113" fmla="*/ 7784 h 10769"/>
              <a:gd name="T114" fmla="*/ 9487 w 22820"/>
              <a:gd name="T115" fmla="*/ 7496 h 10769"/>
              <a:gd name="T116" fmla="*/ 6080 w 22820"/>
              <a:gd name="T117" fmla="*/ 8544 h 10769"/>
              <a:gd name="T118" fmla="*/ 11399 w 22820"/>
              <a:gd name="T119" fmla="*/ 7400 h 10769"/>
              <a:gd name="T120" fmla="*/ 12794 w 22820"/>
              <a:gd name="T121" fmla="*/ 8527 h 107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2820" h="10769">
                <a:moveTo>
                  <a:pt x="3903" y="295"/>
                </a:moveTo>
                <a:cubicBezTo>
                  <a:pt x="3984" y="130"/>
                  <a:pt x="4164" y="30"/>
                  <a:pt x="4343" y="14"/>
                </a:cubicBezTo>
                <a:cubicBezTo>
                  <a:pt x="4431" y="6"/>
                  <a:pt x="4522" y="0"/>
                  <a:pt x="4606" y="28"/>
                </a:cubicBezTo>
                <a:cubicBezTo>
                  <a:pt x="4647" y="41"/>
                  <a:pt x="4688" y="55"/>
                  <a:pt x="4731" y="60"/>
                </a:cubicBezTo>
                <a:cubicBezTo>
                  <a:pt x="4791" y="62"/>
                  <a:pt x="4831" y="110"/>
                  <a:pt x="4876" y="141"/>
                </a:cubicBezTo>
                <a:cubicBezTo>
                  <a:pt x="4927" y="177"/>
                  <a:pt x="4982" y="216"/>
                  <a:pt x="5001" y="279"/>
                </a:cubicBezTo>
                <a:cubicBezTo>
                  <a:pt x="5040" y="403"/>
                  <a:pt x="5051" y="534"/>
                  <a:pt x="5058" y="662"/>
                </a:cubicBezTo>
                <a:cubicBezTo>
                  <a:pt x="5034" y="696"/>
                  <a:pt x="5010" y="731"/>
                  <a:pt x="5015" y="775"/>
                </a:cubicBezTo>
                <a:cubicBezTo>
                  <a:pt x="4997" y="848"/>
                  <a:pt x="4997" y="925"/>
                  <a:pt x="4993" y="1000"/>
                </a:cubicBezTo>
                <a:cubicBezTo>
                  <a:pt x="4983" y="1050"/>
                  <a:pt x="4972" y="1100"/>
                  <a:pt x="4959" y="1149"/>
                </a:cubicBezTo>
                <a:cubicBezTo>
                  <a:pt x="4932" y="1256"/>
                  <a:pt x="4852" y="1336"/>
                  <a:pt x="4801" y="1431"/>
                </a:cubicBezTo>
                <a:cubicBezTo>
                  <a:pt x="4776" y="1473"/>
                  <a:pt x="4783" y="1524"/>
                  <a:pt x="4782" y="1570"/>
                </a:cubicBezTo>
                <a:cubicBezTo>
                  <a:pt x="4759" y="1623"/>
                  <a:pt x="4742" y="1683"/>
                  <a:pt x="4690" y="1715"/>
                </a:cubicBezTo>
                <a:cubicBezTo>
                  <a:pt x="4519" y="1593"/>
                  <a:pt x="4320" y="1517"/>
                  <a:pt x="4150" y="1395"/>
                </a:cubicBezTo>
                <a:cubicBezTo>
                  <a:pt x="4101" y="1365"/>
                  <a:pt x="4083" y="1310"/>
                  <a:pt x="4048" y="1268"/>
                </a:cubicBezTo>
                <a:cubicBezTo>
                  <a:pt x="3986" y="1299"/>
                  <a:pt x="4023" y="1374"/>
                  <a:pt x="4046" y="1420"/>
                </a:cubicBezTo>
                <a:cubicBezTo>
                  <a:pt x="4109" y="1534"/>
                  <a:pt x="4158" y="1656"/>
                  <a:pt x="4223" y="1769"/>
                </a:cubicBezTo>
                <a:cubicBezTo>
                  <a:pt x="4289" y="1884"/>
                  <a:pt x="4336" y="2008"/>
                  <a:pt x="4386" y="2130"/>
                </a:cubicBezTo>
                <a:cubicBezTo>
                  <a:pt x="4478" y="2360"/>
                  <a:pt x="4586" y="2585"/>
                  <a:pt x="4655" y="2823"/>
                </a:cubicBezTo>
                <a:cubicBezTo>
                  <a:pt x="4722" y="3071"/>
                  <a:pt x="4716" y="3331"/>
                  <a:pt x="4714" y="3586"/>
                </a:cubicBezTo>
                <a:cubicBezTo>
                  <a:pt x="4691" y="3713"/>
                  <a:pt x="4628" y="3829"/>
                  <a:pt x="4580" y="3948"/>
                </a:cubicBezTo>
                <a:cubicBezTo>
                  <a:pt x="4498" y="4127"/>
                  <a:pt x="4427" y="4311"/>
                  <a:pt x="4332" y="4483"/>
                </a:cubicBezTo>
                <a:cubicBezTo>
                  <a:pt x="4420" y="4480"/>
                  <a:pt x="4507" y="4489"/>
                  <a:pt x="4594" y="4500"/>
                </a:cubicBezTo>
                <a:cubicBezTo>
                  <a:pt x="4673" y="4492"/>
                  <a:pt x="4745" y="4528"/>
                  <a:pt x="4821" y="4545"/>
                </a:cubicBezTo>
                <a:cubicBezTo>
                  <a:pt x="4942" y="4559"/>
                  <a:pt x="5066" y="4573"/>
                  <a:pt x="5187" y="4552"/>
                </a:cubicBezTo>
                <a:cubicBezTo>
                  <a:pt x="5254" y="4539"/>
                  <a:pt x="5324" y="4547"/>
                  <a:pt x="5391" y="4531"/>
                </a:cubicBezTo>
                <a:cubicBezTo>
                  <a:pt x="5426" y="4505"/>
                  <a:pt x="5453" y="4468"/>
                  <a:pt x="5483" y="4436"/>
                </a:cubicBezTo>
                <a:cubicBezTo>
                  <a:pt x="5480" y="4405"/>
                  <a:pt x="5451" y="4384"/>
                  <a:pt x="5431" y="4363"/>
                </a:cubicBezTo>
                <a:cubicBezTo>
                  <a:pt x="5360" y="4305"/>
                  <a:pt x="5293" y="4241"/>
                  <a:pt x="5217" y="4189"/>
                </a:cubicBezTo>
                <a:cubicBezTo>
                  <a:pt x="5220" y="3945"/>
                  <a:pt x="5152" y="3707"/>
                  <a:pt x="5080" y="3476"/>
                </a:cubicBezTo>
                <a:cubicBezTo>
                  <a:pt x="5044" y="3351"/>
                  <a:pt x="5012" y="3225"/>
                  <a:pt x="4963" y="3104"/>
                </a:cubicBezTo>
                <a:cubicBezTo>
                  <a:pt x="4898" y="2932"/>
                  <a:pt x="4834" y="2760"/>
                  <a:pt x="4766" y="2589"/>
                </a:cubicBezTo>
                <a:cubicBezTo>
                  <a:pt x="4735" y="2517"/>
                  <a:pt x="4735" y="2438"/>
                  <a:pt x="4742" y="2362"/>
                </a:cubicBezTo>
                <a:cubicBezTo>
                  <a:pt x="4732" y="2289"/>
                  <a:pt x="4725" y="2214"/>
                  <a:pt x="4692" y="2148"/>
                </a:cubicBezTo>
                <a:cubicBezTo>
                  <a:pt x="4673" y="2103"/>
                  <a:pt x="4709" y="2052"/>
                  <a:pt x="4686" y="2007"/>
                </a:cubicBezTo>
                <a:cubicBezTo>
                  <a:pt x="4675" y="1981"/>
                  <a:pt x="4651" y="1965"/>
                  <a:pt x="4629" y="1948"/>
                </a:cubicBezTo>
                <a:cubicBezTo>
                  <a:pt x="4643" y="1872"/>
                  <a:pt x="4684" y="1803"/>
                  <a:pt x="4692" y="1726"/>
                </a:cubicBezTo>
                <a:cubicBezTo>
                  <a:pt x="4706" y="1718"/>
                  <a:pt x="4720" y="1711"/>
                  <a:pt x="4734" y="1703"/>
                </a:cubicBezTo>
                <a:cubicBezTo>
                  <a:pt x="4782" y="1723"/>
                  <a:pt x="4818" y="1769"/>
                  <a:pt x="4825" y="1820"/>
                </a:cubicBezTo>
                <a:cubicBezTo>
                  <a:pt x="4835" y="1876"/>
                  <a:pt x="4870" y="1932"/>
                  <a:pt x="4851" y="1989"/>
                </a:cubicBezTo>
                <a:cubicBezTo>
                  <a:pt x="4883" y="2036"/>
                  <a:pt x="4889" y="2094"/>
                  <a:pt x="4911" y="2146"/>
                </a:cubicBezTo>
                <a:cubicBezTo>
                  <a:pt x="4989" y="2383"/>
                  <a:pt x="5128" y="2593"/>
                  <a:pt x="5217" y="2825"/>
                </a:cubicBezTo>
                <a:cubicBezTo>
                  <a:pt x="5279" y="2984"/>
                  <a:pt x="5346" y="3141"/>
                  <a:pt x="5400" y="3302"/>
                </a:cubicBezTo>
                <a:cubicBezTo>
                  <a:pt x="5430" y="3257"/>
                  <a:pt x="5424" y="3201"/>
                  <a:pt x="5402" y="3153"/>
                </a:cubicBezTo>
                <a:cubicBezTo>
                  <a:pt x="5380" y="3108"/>
                  <a:pt x="5391" y="3059"/>
                  <a:pt x="5393" y="3011"/>
                </a:cubicBezTo>
                <a:cubicBezTo>
                  <a:pt x="5378" y="2890"/>
                  <a:pt x="5345" y="2772"/>
                  <a:pt x="5294" y="2662"/>
                </a:cubicBezTo>
                <a:cubicBezTo>
                  <a:pt x="5219" y="2503"/>
                  <a:pt x="5146" y="2343"/>
                  <a:pt x="5072" y="2184"/>
                </a:cubicBezTo>
                <a:cubicBezTo>
                  <a:pt x="5050" y="2133"/>
                  <a:pt x="5015" y="2089"/>
                  <a:pt x="4991" y="2039"/>
                </a:cubicBezTo>
                <a:cubicBezTo>
                  <a:pt x="4970" y="1997"/>
                  <a:pt x="4955" y="1952"/>
                  <a:pt x="4935" y="1911"/>
                </a:cubicBezTo>
                <a:cubicBezTo>
                  <a:pt x="4910" y="1859"/>
                  <a:pt x="4869" y="1817"/>
                  <a:pt x="4835" y="1772"/>
                </a:cubicBezTo>
                <a:cubicBezTo>
                  <a:pt x="4835" y="1714"/>
                  <a:pt x="4834" y="1654"/>
                  <a:pt x="4806" y="1601"/>
                </a:cubicBezTo>
                <a:cubicBezTo>
                  <a:pt x="4858" y="1639"/>
                  <a:pt x="4922" y="1653"/>
                  <a:pt x="4982" y="1674"/>
                </a:cubicBezTo>
                <a:cubicBezTo>
                  <a:pt x="5046" y="1696"/>
                  <a:pt x="5095" y="1744"/>
                  <a:pt x="5152" y="1778"/>
                </a:cubicBezTo>
                <a:cubicBezTo>
                  <a:pt x="5215" y="1817"/>
                  <a:pt x="5287" y="1850"/>
                  <a:pt x="5330" y="1914"/>
                </a:cubicBezTo>
                <a:cubicBezTo>
                  <a:pt x="5363" y="1960"/>
                  <a:pt x="5376" y="2017"/>
                  <a:pt x="5381" y="2073"/>
                </a:cubicBezTo>
                <a:cubicBezTo>
                  <a:pt x="5385" y="2128"/>
                  <a:pt x="5399" y="2182"/>
                  <a:pt x="5394" y="2237"/>
                </a:cubicBezTo>
                <a:cubicBezTo>
                  <a:pt x="5388" y="2288"/>
                  <a:pt x="5410" y="2335"/>
                  <a:pt x="5423" y="2384"/>
                </a:cubicBezTo>
                <a:cubicBezTo>
                  <a:pt x="5462" y="2527"/>
                  <a:pt x="5497" y="2672"/>
                  <a:pt x="5524" y="2818"/>
                </a:cubicBezTo>
                <a:cubicBezTo>
                  <a:pt x="5537" y="2944"/>
                  <a:pt x="5537" y="3072"/>
                  <a:pt x="5535" y="3198"/>
                </a:cubicBezTo>
                <a:cubicBezTo>
                  <a:pt x="5531" y="3307"/>
                  <a:pt x="5556" y="3415"/>
                  <a:pt x="5546" y="3524"/>
                </a:cubicBezTo>
                <a:cubicBezTo>
                  <a:pt x="5568" y="3623"/>
                  <a:pt x="5540" y="3725"/>
                  <a:pt x="5562" y="3823"/>
                </a:cubicBezTo>
                <a:cubicBezTo>
                  <a:pt x="5568" y="3900"/>
                  <a:pt x="5591" y="3973"/>
                  <a:pt x="5606" y="4049"/>
                </a:cubicBezTo>
                <a:cubicBezTo>
                  <a:pt x="5623" y="4129"/>
                  <a:pt x="5595" y="4209"/>
                  <a:pt x="5581" y="4287"/>
                </a:cubicBezTo>
                <a:cubicBezTo>
                  <a:pt x="5573" y="4313"/>
                  <a:pt x="5585" y="4338"/>
                  <a:pt x="5590" y="4363"/>
                </a:cubicBezTo>
                <a:cubicBezTo>
                  <a:pt x="5609" y="4471"/>
                  <a:pt x="5639" y="4576"/>
                  <a:pt x="5646" y="4686"/>
                </a:cubicBezTo>
                <a:cubicBezTo>
                  <a:pt x="6197" y="4686"/>
                  <a:pt x="6747" y="4686"/>
                  <a:pt x="7297" y="4687"/>
                </a:cubicBezTo>
                <a:cubicBezTo>
                  <a:pt x="7305" y="4629"/>
                  <a:pt x="7309" y="4570"/>
                  <a:pt x="7316" y="4512"/>
                </a:cubicBezTo>
                <a:cubicBezTo>
                  <a:pt x="7319" y="4482"/>
                  <a:pt x="7305" y="4454"/>
                  <a:pt x="7307" y="4424"/>
                </a:cubicBezTo>
                <a:cubicBezTo>
                  <a:pt x="7313" y="4373"/>
                  <a:pt x="7327" y="4324"/>
                  <a:pt x="7332" y="4273"/>
                </a:cubicBezTo>
                <a:cubicBezTo>
                  <a:pt x="7337" y="4177"/>
                  <a:pt x="7377" y="4084"/>
                  <a:pt x="7370" y="3987"/>
                </a:cubicBezTo>
                <a:cubicBezTo>
                  <a:pt x="7381" y="3857"/>
                  <a:pt x="7417" y="3730"/>
                  <a:pt x="7411" y="3600"/>
                </a:cubicBezTo>
                <a:cubicBezTo>
                  <a:pt x="7403" y="3564"/>
                  <a:pt x="7364" y="3555"/>
                  <a:pt x="7332" y="3557"/>
                </a:cubicBezTo>
                <a:cubicBezTo>
                  <a:pt x="7248" y="3560"/>
                  <a:pt x="7165" y="3538"/>
                  <a:pt x="7081" y="3536"/>
                </a:cubicBezTo>
                <a:cubicBezTo>
                  <a:pt x="7051" y="3537"/>
                  <a:pt x="7026" y="3518"/>
                  <a:pt x="7002" y="3503"/>
                </a:cubicBezTo>
                <a:cubicBezTo>
                  <a:pt x="6954" y="3467"/>
                  <a:pt x="6890" y="3449"/>
                  <a:pt x="6856" y="3397"/>
                </a:cubicBezTo>
                <a:cubicBezTo>
                  <a:pt x="6832" y="3337"/>
                  <a:pt x="6832" y="3271"/>
                  <a:pt x="6810" y="3211"/>
                </a:cubicBezTo>
                <a:cubicBezTo>
                  <a:pt x="6810" y="3147"/>
                  <a:pt x="6810" y="3083"/>
                  <a:pt x="6829" y="3021"/>
                </a:cubicBezTo>
                <a:cubicBezTo>
                  <a:pt x="6888" y="2863"/>
                  <a:pt x="6936" y="2699"/>
                  <a:pt x="7023" y="2552"/>
                </a:cubicBezTo>
                <a:cubicBezTo>
                  <a:pt x="7056" y="2506"/>
                  <a:pt x="7061" y="2445"/>
                  <a:pt x="7105" y="2406"/>
                </a:cubicBezTo>
                <a:cubicBezTo>
                  <a:pt x="7103" y="2329"/>
                  <a:pt x="7145" y="2262"/>
                  <a:pt x="7160" y="2188"/>
                </a:cubicBezTo>
                <a:cubicBezTo>
                  <a:pt x="7167" y="2154"/>
                  <a:pt x="7156" y="2113"/>
                  <a:pt x="7184" y="2087"/>
                </a:cubicBezTo>
                <a:cubicBezTo>
                  <a:pt x="7200" y="2067"/>
                  <a:pt x="7223" y="2050"/>
                  <a:pt x="7232" y="2024"/>
                </a:cubicBezTo>
                <a:cubicBezTo>
                  <a:pt x="7239" y="1983"/>
                  <a:pt x="7225" y="1941"/>
                  <a:pt x="7226" y="1900"/>
                </a:cubicBezTo>
                <a:cubicBezTo>
                  <a:pt x="7225" y="1868"/>
                  <a:pt x="7252" y="1848"/>
                  <a:pt x="7271" y="1827"/>
                </a:cubicBezTo>
                <a:cubicBezTo>
                  <a:pt x="7322" y="1824"/>
                  <a:pt x="7368" y="1796"/>
                  <a:pt x="7419" y="1789"/>
                </a:cubicBezTo>
                <a:cubicBezTo>
                  <a:pt x="7506" y="1777"/>
                  <a:pt x="7595" y="1763"/>
                  <a:pt x="7683" y="1776"/>
                </a:cubicBezTo>
                <a:cubicBezTo>
                  <a:pt x="7755" y="1789"/>
                  <a:pt x="7814" y="1736"/>
                  <a:pt x="7867" y="1696"/>
                </a:cubicBezTo>
                <a:cubicBezTo>
                  <a:pt x="7896" y="1671"/>
                  <a:pt x="7933" y="1665"/>
                  <a:pt x="7965" y="1646"/>
                </a:cubicBezTo>
                <a:cubicBezTo>
                  <a:pt x="7992" y="1621"/>
                  <a:pt x="8017" y="1593"/>
                  <a:pt x="8048" y="1571"/>
                </a:cubicBezTo>
                <a:cubicBezTo>
                  <a:pt x="8034" y="1527"/>
                  <a:pt x="8002" y="1492"/>
                  <a:pt x="7980" y="1453"/>
                </a:cubicBezTo>
                <a:cubicBezTo>
                  <a:pt x="7938" y="1381"/>
                  <a:pt x="7918" y="1300"/>
                  <a:pt x="7887" y="1224"/>
                </a:cubicBezTo>
                <a:cubicBezTo>
                  <a:pt x="7877" y="1124"/>
                  <a:pt x="7853" y="1026"/>
                  <a:pt x="7848" y="925"/>
                </a:cubicBezTo>
                <a:cubicBezTo>
                  <a:pt x="7818" y="799"/>
                  <a:pt x="7811" y="658"/>
                  <a:pt x="7872" y="540"/>
                </a:cubicBezTo>
                <a:cubicBezTo>
                  <a:pt x="7927" y="437"/>
                  <a:pt x="8013" y="352"/>
                  <a:pt x="8113" y="293"/>
                </a:cubicBezTo>
                <a:cubicBezTo>
                  <a:pt x="8236" y="228"/>
                  <a:pt x="8390" y="219"/>
                  <a:pt x="8518" y="276"/>
                </a:cubicBezTo>
                <a:cubicBezTo>
                  <a:pt x="8606" y="315"/>
                  <a:pt x="8686" y="375"/>
                  <a:pt x="8740" y="454"/>
                </a:cubicBezTo>
                <a:cubicBezTo>
                  <a:pt x="8777" y="507"/>
                  <a:pt x="8792" y="572"/>
                  <a:pt x="8805" y="635"/>
                </a:cubicBezTo>
                <a:cubicBezTo>
                  <a:pt x="8817" y="710"/>
                  <a:pt x="8835" y="786"/>
                  <a:pt x="8829" y="863"/>
                </a:cubicBezTo>
                <a:cubicBezTo>
                  <a:pt x="8848" y="849"/>
                  <a:pt x="8878" y="835"/>
                  <a:pt x="8888" y="868"/>
                </a:cubicBezTo>
                <a:cubicBezTo>
                  <a:pt x="8913" y="950"/>
                  <a:pt x="8858" y="1029"/>
                  <a:pt x="8857" y="1111"/>
                </a:cubicBezTo>
                <a:cubicBezTo>
                  <a:pt x="8859" y="1140"/>
                  <a:pt x="8848" y="1166"/>
                  <a:pt x="8829" y="1187"/>
                </a:cubicBezTo>
                <a:cubicBezTo>
                  <a:pt x="8809" y="1181"/>
                  <a:pt x="8789" y="1173"/>
                  <a:pt x="8769" y="1164"/>
                </a:cubicBezTo>
                <a:cubicBezTo>
                  <a:pt x="8774" y="1246"/>
                  <a:pt x="8773" y="1328"/>
                  <a:pt x="8769" y="1410"/>
                </a:cubicBezTo>
                <a:cubicBezTo>
                  <a:pt x="8820" y="1454"/>
                  <a:pt x="8847" y="1517"/>
                  <a:pt x="8896" y="1562"/>
                </a:cubicBezTo>
                <a:cubicBezTo>
                  <a:pt x="9030" y="1558"/>
                  <a:pt x="9125" y="1671"/>
                  <a:pt x="9245" y="1706"/>
                </a:cubicBezTo>
                <a:cubicBezTo>
                  <a:pt x="9369" y="1695"/>
                  <a:pt x="9498" y="1677"/>
                  <a:pt x="9619" y="1715"/>
                </a:cubicBezTo>
                <a:cubicBezTo>
                  <a:pt x="9676" y="1733"/>
                  <a:pt x="9698" y="1795"/>
                  <a:pt x="9709" y="1849"/>
                </a:cubicBezTo>
                <a:cubicBezTo>
                  <a:pt x="9724" y="1898"/>
                  <a:pt x="9712" y="1950"/>
                  <a:pt x="9729" y="1999"/>
                </a:cubicBezTo>
                <a:cubicBezTo>
                  <a:pt x="9745" y="2057"/>
                  <a:pt x="9767" y="2114"/>
                  <a:pt x="9772" y="2175"/>
                </a:cubicBezTo>
                <a:cubicBezTo>
                  <a:pt x="9798" y="2300"/>
                  <a:pt x="9762" y="2431"/>
                  <a:pt x="9804" y="2553"/>
                </a:cubicBezTo>
                <a:cubicBezTo>
                  <a:pt x="9813" y="2627"/>
                  <a:pt x="9790" y="2700"/>
                  <a:pt x="9792" y="2774"/>
                </a:cubicBezTo>
                <a:cubicBezTo>
                  <a:pt x="9794" y="2887"/>
                  <a:pt x="9770" y="2999"/>
                  <a:pt x="9749" y="3109"/>
                </a:cubicBezTo>
                <a:cubicBezTo>
                  <a:pt x="9739" y="3223"/>
                  <a:pt x="9690" y="3328"/>
                  <a:pt x="9633" y="3425"/>
                </a:cubicBezTo>
                <a:cubicBezTo>
                  <a:pt x="9619" y="3484"/>
                  <a:pt x="9603" y="3545"/>
                  <a:pt x="9560" y="3592"/>
                </a:cubicBezTo>
                <a:cubicBezTo>
                  <a:pt x="9595" y="3769"/>
                  <a:pt x="9634" y="3945"/>
                  <a:pt x="9658" y="4123"/>
                </a:cubicBezTo>
                <a:cubicBezTo>
                  <a:pt x="9685" y="4191"/>
                  <a:pt x="9692" y="4264"/>
                  <a:pt x="9705" y="4335"/>
                </a:cubicBezTo>
                <a:cubicBezTo>
                  <a:pt x="9704" y="4454"/>
                  <a:pt x="9741" y="4569"/>
                  <a:pt x="9753" y="4687"/>
                </a:cubicBezTo>
                <a:cubicBezTo>
                  <a:pt x="9998" y="4686"/>
                  <a:pt x="10242" y="4686"/>
                  <a:pt x="10487" y="4687"/>
                </a:cubicBezTo>
                <a:cubicBezTo>
                  <a:pt x="10456" y="4634"/>
                  <a:pt x="10425" y="4580"/>
                  <a:pt x="10382" y="4536"/>
                </a:cubicBezTo>
                <a:cubicBezTo>
                  <a:pt x="10340" y="4491"/>
                  <a:pt x="10290" y="4449"/>
                  <a:pt x="10264" y="4391"/>
                </a:cubicBezTo>
                <a:cubicBezTo>
                  <a:pt x="10218" y="4285"/>
                  <a:pt x="10170" y="4180"/>
                  <a:pt x="10115" y="4079"/>
                </a:cubicBezTo>
                <a:cubicBezTo>
                  <a:pt x="10075" y="4023"/>
                  <a:pt x="10051" y="3958"/>
                  <a:pt x="10023" y="3895"/>
                </a:cubicBezTo>
                <a:cubicBezTo>
                  <a:pt x="9981" y="3798"/>
                  <a:pt x="9919" y="3711"/>
                  <a:pt x="9883" y="3611"/>
                </a:cubicBezTo>
                <a:cubicBezTo>
                  <a:pt x="9861" y="3562"/>
                  <a:pt x="9881" y="3506"/>
                  <a:pt x="9909" y="3464"/>
                </a:cubicBezTo>
                <a:cubicBezTo>
                  <a:pt x="9944" y="3411"/>
                  <a:pt x="9956" y="3347"/>
                  <a:pt x="9991" y="3295"/>
                </a:cubicBezTo>
                <a:cubicBezTo>
                  <a:pt x="10042" y="3220"/>
                  <a:pt x="10090" y="3143"/>
                  <a:pt x="10135" y="3065"/>
                </a:cubicBezTo>
                <a:cubicBezTo>
                  <a:pt x="10152" y="3033"/>
                  <a:pt x="10182" y="3012"/>
                  <a:pt x="10204" y="2984"/>
                </a:cubicBezTo>
                <a:cubicBezTo>
                  <a:pt x="10245" y="2936"/>
                  <a:pt x="10265" y="2873"/>
                  <a:pt x="10310" y="2827"/>
                </a:cubicBezTo>
                <a:cubicBezTo>
                  <a:pt x="10330" y="2806"/>
                  <a:pt x="10352" y="2786"/>
                  <a:pt x="10373" y="2765"/>
                </a:cubicBezTo>
                <a:cubicBezTo>
                  <a:pt x="10415" y="2728"/>
                  <a:pt x="10416" y="2663"/>
                  <a:pt x="10462" y="2628"/>
                </a:cubicBezTo>
                <a:cubicBezTo>
                  <a:pt x="10500" y="2597"/>
                  <a:pt x="10512" y="2548"/>
                  <a:pt x="10549" y="2516"/>
                </a:cubicBezTo>
                <a:cubicBezTo>
                  <a:pt x="10575" y="2493"/>
                  <a:pt x="10581" y="2457"/>
                  <a:pt x="10601" y="2430"/>
                </a:cubicBezTo>
                <a:cubicBezTo>
                  <a:pt x="10625" y="2400"/>
                  <a:pt x="10656" y="2375"/>
                  <a:pt x="10676" y="2342"/>
                </a:cubicBezTo>
                <a:cubicBezTo>
                  <a:pt x="10695" y="2312"/>
                  <a:pt x="10681" y="2267"/>
                  <a:pt x="10714" y="2245"/>
                </a:cubicBezTo>
                <a:cubicBezTo>
                  <a:pt x="10740" y="2226"/>
                  <a:pt x="10754" y="2198"/>
                  <a:pt x="10763" y="2168"/>
                </a:cubicBezTo>
                <a:cubicBezTo>
                  <a:pt x="10803" y="2108"/>
                  <a:pt x="10827" y="2031"/>
                  <a:pt x="10896" y="1998"/>
                </a:cubicBezTo>
                <a:cubicBezTo>
                  <a:pt x="10986" y="1957"/>
                  <a:pt x="11087" y="1950"/>
                  <a:pt x="11184" y="1947"/>
                </a:cubicBezTo>
                <a:cubicBezTo>
                  <a:pt x="11219" y="1944"/>
                  <a:pt x="11269" y="1931"/>
                  <a:pt x="11268" y="1887"/>
                </a:cubicBezTo>
                <a:cubicBezTo>
                  <a:pt x="11267" y="1846"/>
                  <a:pt x="11313" y="1826"/>
                  <a:pt x="11320" y="1787"/>
                </a:cubicBezTo>
                <a:cubicBezTo>
                  <a:pt x="11334" y="1736"/>
                  <a:pt x="11328" y="1681"/>
                  <a:pt x="11341" y="1630"/>
                </a:cubicBezTo>
                <a:cubicBezTo>
                  <a:pt x="11357" y="1580"/>
                  <a:pt x="11350" y="1526"/>
                  <a:pt x="11375" y="1479"/>
                </a:cubicBezTo>
                <a:cubicBezTo>
                  <a:pt x="11403" y="1422"/>
                  <a:pt x="11387" y="1357"/>
                  <a:pt x="11409" y="1298"/>
                </a:cubicBezTo>
                <a:cubicBezTo>
                  <a:pt x="11436" y="1217"/>
                  <a:pt x="11451" y="1131"/>
                  <a:pt x="11485" y="1052"/>
                </a:cubicBezTo>
                <a:cubicBezTo>
                  <a:pt x="11528" y="942"/>
                  <a:pt x="11538" y="820"/>
                  <a:pt x="11602" y="719"/>
                </a:cubicBezTo>
                <a:cubicBezTo>
                  <a:pt x="11669" y="621"/>
                  <a:pt x="11759" y="537"/>
                  <a:pt x="11863" y="480"/>
                </a:cubicBezTo>
                <a:cubicBezTo>
                  <a:pt x="11948" y="448"/>
                  <a:pt x="12041" y="400"/>
                  <a:pt x="12132" y="438"/>
                </a:cubicBezTo>
                <a:cubicBezTo>
                  <a:pt x="12187" y="465"/>
                  <a:pt x="12251" y="445"/>
                  <a:pt x="12308" y="468"/>
                </a:cubicBezTo>
                <a:cubicBezTo>
                  <a:pt x="12384" y="497"/>
                  <a:pt x="12424" y="572"/>
                  <a:pt x="12474" y="631"/>
                </a:cubicBezTo>
                <a:cubicBezTo>
                  <a:pt x="12521" y="686"/>
                  <a:pt x="12554" y="752"/>
                  <a:pt x="12574" y="821"/>
                </a:cubicBezTo>
                <a:cubicBezTo>
                  <a:pt x="12616" y="968"/>
                  <a:pt x="12647" y="1120"/>
                  <a:pt x="12641" y="1274"/>
                </a:cubicBezTo>
                <a:cubicBezTo>
                  <a:pt x="12633" y="1344"/>
                  <a:pt x="12631" y="1416"/>
                  <a:pt x="12620" y="1486"/>
                </a:cubicBezTo>
                <a:cubicBezTo>
                  <a:pt x="12606" y="1564"/>
                  <a:pt x="12568" y="1648"/>
                  <a:pt x="12607" y="1724"/>
                </a:cubicBezTo>
                <a:cubicBezTo>
                  <a:pt x="12625" y="1759"/>
                  <a:pt x="12622" y="1799"/>
                  <a:pt x="12633" y="1836"/>
                </a:cubicBezTo>
                <a:cubicBezTo>
                  <a:pt x="12657" y="1895"/>
                  <a:pt x="12716" y="1932"/>
                  <a:pt x="12745" y="1989"/>
                </a:cubicBezTo>
                <a:cubicBezTo>
                  <a:pt x="12759" y="2015"/>
                  <a:pt x="12757" y="2053"/>
                  <a:pt x="12787" y="2067"/>
                </a:cubicBezTo>
                <a:cubicBezTo>
                  <a:pt x="12820" y="2083"/>
                  <a:pt x="12856" y="2089"/>
                  <a:pt x="12890" y="2100"/>
                </a:cubicBezTo>
                <a:cubicBezTo>
                  <a:pt x="12910" y="2122"/>
                  <a:pt x="12932" y="2143"/>
                  <a:pt x="12950" y="2167"/>
                </a:cubicBezTo>
                <a:cubicBezTo>
                  <a:pt x="12961" y="2207"/>
                  <a:pt x="12982" y="2243"/>
                  <a:pt x="13002" y="2279"/>
                </a:cubicBezTo>
                <a:cubicBezTo>
                  <a:pt x="13019" y="2311"/>
                  <a:pt x="13017" y="2348"/>
                  <a:pt x="13024" y="2382"/>
                </a:cubicBezTo>
                <a:cubicBezTo>
                  <a:pt x="13039" y="2423"/>
                  <a:pt x="13071" y="2452"/>
                  <a:pt x="13097" y="2485"/>
                </a:cubicBezTo>
                <a:cubicBezTo>
                  <a:pt x="13121" y="2513"/>
                  <a:pt x="13131" y="2550"/>
                  <a:pt x="13154" y="2578"/>
                </a:cubicBezTo>
                <a:cubicBezTo>
                  <a:pt x="13164" y="2590"/>
                  <a:pt x="13168" y="2606"/>
                  <a:pt x="13172" y="2621"/>
                </a:cubicBezTo>
                <a:cubicBezTo>
                  <a:pt x="13200" y="2667"/>
                  <a:pt x="13220" y="2718"/>
                  <a:pt x="13240" y="2768"/>
                </a:cubicBezTo>
                <a:cubicBezTo>
                  <a:pt x="13256" y="2787"/>
                  <a:pt x="13275" y="2805"/>
                  <a:pt x="13293" y="2824"/>
                </a:cubicBezTo>
                <a:cubicBezTo>
                  <a:pt x="13293" y="2843"/>
                  <a:pt x="13294" y="2862"/>
                  <a:pt x="13295" y="2881"/>
                </a:cubicBezTo>
                <a:cubicBezTo>
                  <a:pt x="13320" y="2909"/>
                  <a:pt x="13351" y="2934"/>
                  <a:pt x="13361" y="2971"/>
                </a:cubicBezTo>
                <a:cubicBezTo>
                  <a:pt x="13371" y="3007"/>
                  <a:pt x="13389" y="3040"/>
                  <a:pt x="13416" y="3067"/>
                </a:cubicBezTo>
                <a:cubicBezTo>
                  <a:pt x="13417" y="3085"/>
                  <a:pt x="13417" y="3103"/>
                  <a:pt x="13419" y="3121"/>
                </a:cubicBezTo>
                <a:cubicBezTo>
                  <a:pt x="13436" y="3138"/>
                  <a:pt x="13456" y="3154"/>
                  <a:pt x="13462" y="3179"/>
                </a:cubicBezTo>
                <a:cubicBezTo>
                  <a:pt x="13478" y="3227"/>
                  <a:pt x="13516" y="3262"/>
                  <a:pt x="13534" y="3309"/>
                </a:cubicBezTo>
                <a:cubicBezTo>
                  <a:pt x="13551" y="3361"/>
                  <a:pt x="13576" y="3410"/>
                  <a:pt x="13597" y="3460"/>
                </a:cubicBezTo>
                <a:cubicBezTo>
                  <a:pt x="13626" y="3530"/>
                  <a:pt x="13685" y="3586"/>
                  <a:pt x="13700" y="3662"/>
                </a:cubicBezTo>
                <a:cubicBezTo>
                  <a:pt x="13712" y="3737"/>
                  <a:pt x="13694" y="3812"/>
                  <a:pt x="13693" y="3887"/>
                </a:cubicBezTo>
                <a:cubicBezTo>
                  <a:pt x="13695" y="3936"/>
                  <a:pt x="13654" y="3975"/>
                  <a:pt x="13661" y="4025"/>
                </a:cubicBezTo>
                <a:cubicBezTo>
                  <a:pt x="13668" y="4059"/>
                  <a:pt x="13658" y="4092"/>
                  <a:pt x="13633" y="4117"/>
                </a:cubicBezTo>
                <a:cubicBezTo>
                  <a:pt x="13632" y="4153"/>
                  <a:pt x="13631" y="4188"/>
                  <a:pt x="13630" y="4224"/>
                </a:cubicBezTo>
                <a:cubicBezTo>
                  <a:pt x="13615" y="4241"/>
                  <a:pt x="13608" y="4263"/>
                  <a:pt x="13605" y="4286"/>
                </a:cubicBezTo>
                <a:cubicBezTo>
                  <a:pt x="13596" y="4336"/>
                  <a:pt x="13556" y="4373"/>
                  <a:pt x="13547" y="4423"/>
                </a:cubicBezTo>
                <a:cubicBezTo>
                  <a:pt x="13541" y="4457"/>
                  <a:pt x="13535" y="4491"/>
                  <a:pt x="13516" y="4520"/>
                </a:cubicBezTo>
                <a:cubicBezTo>
                  <a:pt x="13481" y="4573"/>
                  <a:pt x="13470" y="4638"/>
                  <a:pt x="13427" y="4687"/>
                </a:cubicBezTo>
                <a:cubicBezTo>
                  <a:pt x="14009" y="4686"/>
                  <a:pt x="14590" y="4686"/>
                  <a:pt x="15172" y="4686"/>
                </a:cubicBezTo>
                <a:cubicBezTo>
                  <a:pt x="15178" y="4643"/>
                  <a:pt x="15187" y="4599"/>
                  <a:pt x="15185" y="4554"/>
                </a:cubicBezTo>
                <a:cubicBezTo>
                  <a:pt x="15157" y="4548"/>
                  <a:pt x="15135" y="4531"/>
                  <a:pt x="15114" y="4515"/>
                </a:cubicBezTo>
                <a:cubicBezTo>
                  <a:pt x="15071" y="4496"/>
                  <a:pt x="15023" y="4490"/>
                  <a:pt x="14979" y="4476"/>
                </a:cubicBezTo>
                <a:cubicBezTo>
                  <a:pt x="14984" y="4406"/>
                  <a:pt x="15005" y="4339"/>
                  <a:pt x="15030" y="4274"/>
                </a:cubicBezTo>
                <a:cubicBezTo>
                  <a:pt x="15046" y="4234"/>
                  <a:pt x="14996" y="4212"/>
                  <a:pt x="14998" y="4174"/>
                </a:cubicBezTo>
                <a:cubicBezTo>
                  <a:pt x="14998" y="4055"/>
                  <a:pt x="14996" y="3936"/>
                  <a:pt x="15004" y="3818"/>
                </a:cubicBezTo>
                <a:cubicBezTo>
                  <a:pt x="14981" y="3816"/>
                  <a:pt x="14958" y="3815"/>
                  <a:pt x="14935" y="3810"/>
                </a:cubicBezTo>
                <a:cubicBezTo>
                  <a:pt x="14876" y="3758"/>
                  <a:pt x="14888" y="3670"/>
                  <a:pt x="14853" y="3606"/>
                </a:cubicBezTo>
                <a:cubicBezTo>
                  <a:pt x="14834" y="3565"/>
                  <a:pt x="14837" y="3518"/>
                  <a:pt x="14813" y="3479"/>
                </a:cubicBezTo>
                <a:cubicBezTo>
                  <a:pt x="14781" y="3430"/>
                  <a:pt x="14784" y="3369"/>
                  <a:pt x="14782" y="3312"/>
                </a:cubicBezTo>
                <a:cubicBezTo>
                  <a:pt x="14783" y="3211"/>
                  <a:pt x="14778" y="3110"/>
                  <a:pt x="14788" y="3010"/>
                </a:cubicBezTo>
                <a:cubicBezTo>
                  <a:pt x="14798" y="2966"/>
                  <a:pt x="14812" y="2923"/>
                  <a:pt x="14829" y="2881"/>
                </a:cubicBezTo>
                <a:cubicBezTo>
                  <a:pt x="14847" y="2790"/>
                  <a:pt x="14890" y="2707"/>
                  <a:pt x="14917" y="2619"/>
                </a:cubicBezTo>
                <a:cubicBezTo>
                  <a:pt x="14935" y="2588"/>
                  <a:pt x="14916" y="2552"/>
                  <a:pt x="14908" y="2520"/>
                </a:cubicBezTo>
                <a:cubicBezTo>
                  <a:pt x="14937" y="2480"/>
                  <a:pt x="14955" y="2434"/>
                  <a:pt x="14981" y="2392"/>
                </a:cubicBezTo>
                <a:cubicBezTo>
                  <a:pt x="14986" y="2364"/>
                  <a:pt x="14987" y="2333"/>
                  <a:pt x="15010" y="2313"/>
                </a:cubicBezTo>
                <a:cubicBezTo>
                  <a:pt x="15032" y="2294"/>
                  <a:pt x="15033" y="2266"/>
                  <a:pt x="15033" y="2239"/>
                </a:cubicBezTo>
                <a:cubicBezTo>
                  <a:pt x="15039" y="2235"/>
                  <a:pt x="15049" y="2228"/>
                  <a:pt x="15055" y="2224"/>
                </a:cubicBezTo>
                <a:cubicBezTo>
                  <a:pt x="15080" y="2126"/>
                  <a:pt x="15203" y="2119"/>
                  <a:pt x="15263" y="2050"/>
                </a:cubicBezTo>
                <a:cubicBezTo>
                  <a:pt x="15340" y="2046"/>
                  <a:pt x="15417" y="2054"/>
                  <a:pt x="15493" y="2046"/>
                </a:cubicBezTo>
                <a:cubicBezTo>
                  <a:pt x="15552" y="2023"/>
                  <a:pt x="15618" y="2049"/>
                  <a:pt x="15675" y="2017"/>
                </a:cubicBezTo>
                <a:cubicBezTo>
                  <a:pt x="15725" y="1987"/>
                  <a:pt x="15789" y="2015"/>
                  <a:pt x="15838" y="1981"/>
                </a:cubicBezTo>
                <a:cubicBezTo>
                  <a:pt x="15886" y="1953"/>
                  <a:pt x="15944" y="1943"/>
                  <a:pt x="15984" y="1900"/>
                </a:cubicBezTo>
                <a:cubicBezTo>
                  <a:pt x="15984" y="1800"/>
                  <a:pt x="15976" y="1696"/>
                  <a:pt x="15939" y="1602"/>
                </a:cubicBezTo>
                <a:cubicBezTo>
                  <a:pt x="15916" y="1593"/>
                  <a:pt x="15897" y="1579"/>
                  <a:pt x="15883" y="1559"/>
                </a:cubicBezTo>
                <a:cubicBezTo>
                  <a:pt x="15874" y="1459"/>
                  <a:pt x="15850" y="1361"/>
                  <a:pt x="15837" y="1262"/>
                </a:cubicBezTo>
                <a:cubicBezTo>
                  <a:pt x="15846" y="1208"/>
                  <a:pt x="15840" y="1153"/>
                  <a:pt x="15844" y="1099"/>
                </a:cubicBezTo>
                <a:cubicBezTo>
                  <a:pt x="15858" y="1017"/>
                  <a:pt x="15885" y="938"/>
                  <a:pt x="15902" y="857"/>
                </a:cubicBezTo>
                <a:cubicBezTo>
                  <a:pt x="15939" y="792"/>
                  <a:pt x="16002" y="747"/>
                  <a:pt x="16062" y="703"/>
                </a:cubicBezTo>
                <a:cubicBezTo>
                  <a:pt x="16109" y="664"/>
                  <a:pt x="16174" y="691"/>
                  <a:pt x="16227" y="668"/>
                </a:cubicBezTo>
                <a:cubicBezTo>
                  <a:pt x="16354" y="613"/>
                  <a:pt x="16514" y="619"/>
                  <a:pt x="16624" y="708"/>
                </a:cubicBezTo>
                <a:cubicBezTo>
                  <a:pt x="16658" y="712"/>
                  <a:pt x="16697" y="708"/>
                  <a:pt x="16726" y="729"/>
                </a:cubicBezTo>
                <a:cubicBezTo>
                  <a:pt x="16753" y="751"/>
                  <a:pt x="16782" y="774"/>
                  <a:pt x="16797" y="807"/>
                </a:cubicBezTo>
                <a:cubicBezTo>
                  <a:pt x="16820" y="829"/>
                  <a:pt x="16844" y="851"/>
                  <a:pt x="16867" y="873"/>
                </a:cubicBezTo>
                <a:cubicBezTo>
                  <a:pt x="16868" y="910"/>
                  <a:pt x="16895" y="937"/>
                  <a:pt x="16904" y="972"/>
                </a:cubicBezTo>
                <a:cubicBezTo>
                  <a:pt x="16910" y="1018"/>
                  <a:pt x="16887" y="1065"/>
                  <a:pt x="16899" y="1112"/>
                </a:cubicBezTo>
                <a:cubicBezTo>
                  <a:pt x="16920" y="1213"/>
                  <a:pt x="16921" y="1318"/>
                  <a:pt x="16900" y="1418"/>
                </a:cubicBezTo>
                <a:cubicBezTo>
                  <a:pt x="16878" y="1482"/>
                  <a:pt x="16857" y="1547"/>
                  <a:pt x="16830" y="1609"/>
                </a:cubicBezTo>
                <a:cubicBezTo>
                  <a:pt x="16819" y="1633"/>
                  <a:pt x="16793" y="1632"/>
                  <a:pt x="16771" y="1628"/>
                </a:cubicBezTo>
                <a:cubicBezTo>
                  <a:pt x="16742" y="1676"/>
                  <a:pt x="16740" y="1734"/>
                  <a:pt x="16719" y="1786"/>
                </a:cubicBezTo>
                <a:cubicBezTo>
                  <a:pt x="16701" y="1848"/>
                  <a:pt x="16671" y="1906"/>
                  <a:pt x="16653" y="1968"/>
                </a:cubicBezTo>
                <a:cubicBezTo>
                  <a:pt x="16712" y="1980"/>
                  <a:pt x="16711" y="2058"/>
                  <a:pt x="16766" y="2076"/>
                </a:cubicBezTo>
                <a:cubicBezTo>
                  <a:pt x="16801" y="2092"/>
                  <a:pt x="16839" y="2100"/>
                  <a:pt x="16871" y="2121"/>
                </a:cubicBezTo>
                <a:cubicBezTo>
                  <a:pt x="16934" y="2163"/>
                  <a:pt x="17006" y="2187"/>
                  <a:pt x="17074" y="2219"/>
                </a:cubicBezTo>
                <a:cubicBezTo>
                  <a:pt x="17115" y="2240"/>
                  <a:pt x="17165" y="2248"/>
                  <a:pt x="17195" y="2286"/>
                </a:cubicBezTo>
                <a:cubicBezTo>
                  <a:pt x="17217" y="2309"/>
                  <a:pt x="17235" y="2342"/>
                  <a:pt x="17270" y="2348"/>
                </a:cubicBezTo>
                <a:cubicBezTo>
                  <a:pt x="17325" y="2362"/>
                  <a:pt x="17396" y="2374"/>
                  <a:pt x="17419" y="2435"/>
                </a:cubicBezTo>
                <a:cubicBezTo>
                  <a:pt x="17461" y="2536"/>
                  <a:pt x="17542" y="2623"/>
                  <a:pt x="17554" y="2735"/>
                </a:cubicBezTo>
                <a:cubicBezTo>
                  <a:pt x="17553" y="2791"/>
                  <a:pt x="17575" y="2843"/>
                  <a:pt x="17578" y="2898"/>
                </a:cubicBezTo>
                <a:cubicBezTo>
                  <a:pt x="17585" y="3008"/>
                  <a:pt x="17580" y="3119"/>
                  <a:pt x="17586" y="3230"/>
                </a:cubicBezTo>
                <a:cubicBezTo>
                  <a:pt x="17606" y="3271"/>
                  <a:pt x="17615" y="3317"/>
                  <a:pt x="17631" y="3360"/>
                </a:cubicBezTo>
                <a:cubicBezTo>
                  <a:pt x="17649" y="3405"/>
                  <a:pt x="17614" y="3441"/>
                  <a:pt x="17597" y="3478"/>
                </a:cubicBezTo>
                <a:cubicBezTo>
                  <a:pt x="17585" y="3544"/>
                  <a:pt x="17588" y="3613"/>
                  <a:pt x="17562" y="3676"/>
                </a:cubicBezTo>
                <a:cubicBezTo>
                  <a:pt x="17554" y="3733"/>
                  <a:pt x="17542" y="3788"/>
                  <a:pt x="17524" y="3843"/>
                </a:cubicBezTo>
                <a:cubicBezTo>
                  <a:pt x="17521" y="3911"/>
                  <a:pt x="17487" y="3971"/>
                  <a:pt x="17467" y="4035"/>
                </a:cubicBezTo>
                <a:cubicBezTo>
                  <a:pt x="17447" y="4124"/>
                  <a:pt x="17385" y="4196"/>
                  <a:pt x="17353" y="4281"/>
                </a:cubicBezTo>
                <a:cubicBezTo>
                  <a:pt x="17318" y="4332"/>
                  <a:pt x="17259" y="4362"/>
                  <a:pt x="17222" y="4413"/>
                </a:cubicBezTo>
                <a:cubicBezTo>
                  <a:pt x="17218" y="4446"/>
                  <a:pt x="17222" y="4479"/>
                  <a:pt x="17223" y="4513"/>
                </a:cubicBezTo>
                <a:cubicBezTo>
                  <a:pt x="17167" y="4515"/>
                  <a:pt x="17112" y="4514"/>
                  <a:pt x="17056" y="4514"/>
                </a:cubicBezTo>
                <a:cubicBezTo>
                  <a:pt x="17063" y="4556"/>
                  <a:pt x="17065" y="4602"/>
                  <a:pt x="17036" y="4637"/>
                </a:cubicBezTo>
                <a:cubicBezTo>
                  <a:pt x="17044" y="4653"/>
                  <a:pt x="17053" y="4670"/>
                  <a:pt x="17061" y="4686"/>
                </a:cubicBezTo>
                <a:cubicBezTo>
                  <a:pt x="17642" y="4686"/>
                  <a:pt x="18224" y="4686"/>
                  <a:pt x="18805" y="4686"/>
                </a:cubicBezTo>
                <a:cubicBezTo>
                  <a:pt x="18766" y="4650"/>
                  <a:pt x="18730" y="4610"/>
                  <a:pt x="18691" y="4574"/>
                </a:cubicBezTo>
                <a:cubicBezTo>
                  <a:pt x="18728" y="4535"/>
                  <a:pt x="18762" y="4490"/>
                  <a:pt x="18773" y="4436"/>
                </a:cubicBezTo>
                <a:cubicBezTo>
                  <a:pt x="18760" y="4430"/>
                  <a:pt x="18748" y="4424"/>
                  <a:pt x="18736" y="4419"/>
                </a:cubicBezTo>
                <a:cubicBezTo>
                  <a:pt x="18765" y="4402"/>
                  <a:pt x="18793" y="4380"/>
                  <a:pt x="18810" y="4350"/>
                </a:cubicBezTo>
                <a:cubicBezTo>
                  <a:pt x="18801" y="4337"/>
                  <a:pt x="18792" y="4324"/>
                  <a:pt x="18783" y="4311"/>
                </a:cubicBezTo>
                <a:cubicBezTo>
                  <a:pt x="18728" y="4318"/>
                  <a:pt x="18691" y="4360"/>
                  <a:pt x="18647" y="4389"/>
                </a:cubicBezTo>
                <a:cubicBezTo>
                  <a:pt x="18611" y="4412"/>
                  <a:pt x="18578" y="4440"/>
                  <a:pt x="18541" y="4460"/>
                </a:cubicBezTo>
                <a:cubicBezTo>
                  <a:pt x="18581" y="4413"/>
                  <a:pt x="18626" y="4368"/>
                  <a:pt x="18678" y="4334"/>
                </a:cubicBezTo>
                <a:cubicBezTo>
                  <a:pt x="18703" y="4313"/>
                  <a:pt x="18736" y="4294"/>
                  <a:pt x="18744" y="4260"/>
                </a:cubicBezTo>
                <a:cubicBezTo>
                  <a:pt x="18752" y="4234"/>
                  <a:pt x="18723" y="4200"/>
                  <a:pt x="18696" y="4214"/>
                </a:cubicBezTo>
                <a:cubicBezTo>
                  <a:pt x="18637" y="4236"/>
                  <a:pt x="18601" y="4292"/>
                  <a:pt x="18549" y="4324"/>
                </a:cubicBezTo>
                <a:cubicBezTo>
                  <a:pt x="18581" y="4286"/>
                  <a:pt x="18629" y="4252"/>
                  <a:pt x="18635" y="4199"/>
                </a:cubicBezTo>
                <a:cubicBezTo>
                  <a:pt x="18602" y="4164"/>
                  <a:pt x="18560" y="4201"/>
                  <a:pt x="18530" y="4221"/>
                </a:cubicBezTo>
                <a:cubicBezTo>
                  <a:pt x="18466" y="4265"/>
                  <a:pt x="18377" y="4302"/>
                  <a:pt x="18362" y="4387"/>
                </a:cubicBezTo>
                <a:cubicBezTo>
                  <a:pt x="18358" y="4427"/>
                  <a:pt x="18403" y="4434"/>
                  <a:pt x="18430" y="4449"/>
                </a:cubicBezTo>
                <a:cubicBezTo>
                  <a:pt x="18434" y="4470"/>
                  <a:pt x="18439" y="4491"/>
                  <a:pt x="18444" y="4511"/>
                </a:cubicBezTo>
                <a:cubicBezTo>
                  <a:pt x="18462" y="4514"/>
                  <a:pt x="18481" y="4516"/>
                  <a:pt x="18501" y="4518"/>
                </a:cubicBezTo>
                <a:cubicBezTo>
                  <a:pt x="18526" y="4550"/>
                  <a:pt x="18564" y="4560"/>
                  <a:pt x="18601" y="4568"/>
                </a:cubicBezTo>
                <a:cubicBezTo>
                  <a:pt x="18604" y="4575"/>
                  <a:pt x="18610" y="4589"/>
                  <a:pt x="18612" y="4596"/>
                </a:cubicBezTo>
                <a:cubicBezTo>
                  <a:pt x="18640" y="4602"/>
                  <a:pt x="18664" y="4587"/>
                  <a:pt x="18688" y="4576"/>
                </a:cubicBezTo>
                <a:cubicBezTo>
                  <a:pt x="18670" y="4619"/>
                  <a:pt x="18605" y="4622"/>
                  <a:pt x="18588" y="4576"/>
                </a:cubicBezTo>
                <a:cubicBezTo>
                  <a:pt x="18552" y="4570"/>
                  <a:pt x="18518" y="4556"/>
                  <a:pt x="18494" y="4529"/>
                </a:cubicBezTo>
                <a:cubicBezTo>
                  <a:pt x="18477" y="4527"/>
                  <a:pt x="18459" y="4532"/>
                  <a:pt x="18444" y="4526"/>
                </a:cubicBezTo>
                <a:cubicBezTo>
                  <a:pt x="18421" y="4510"/>
                  <a:pt x="18422" y="4480"/>
                  <a:pt x="18414" y="4457"/>
                </a:cubicBezTo>
                <a:cubicBezTo>
                  <a:pt x="18391" y="4447"/>
                  <a:pt x="18357" y="4444"/>
                  <a:pt x="18355" y="4413"/>
                </a:cubicBezTo>
                <a:cubicBezTo>
                  <a:pt x="18345" y="4365"/>
                  <a:pt x="18376" y="4320"/>
                  <a:pt x="18407" y="4286"/>
                </a:cubicBezTo>
                <a:cubicBezTo>
                  <a:pt x="18387" y="4261"/>
                  <a:pt x="18366" y="4237"/>
                  <a:pt x="18341" y="4217"/>
                </a:cubicBezTo>
                <a:cubicBezTo>
                  <a:pt x="18310" y="4215"/>
                  <a:pt x="18271" y="4230"/>
                  <a:pt x="18258" y="4192"/>
                </a:cubicBezTo>
                <a:cubicBezTo>
                  <a:pt x="18281" y="4170"/>
                  <a:pt x="18299" y="4143"/>
                  <a:pt x="18314" y="4115"/>
                </a:cubicBezTo>
                <a:cubicBezTo>
                  <a:pt x="18353" y="4108"/>
                  <a:pt x="18394" y="4151"/>
                  <a:pt x="18426" y="4116"/>
                </a:cubicBezTo>
                <a:cubicBezTo>
                  <a:pt x="18509" y="4033"/>
                  <a:pt x="18597" y="3954"/>
                  <a:pt x="18672" y="3863"/>
                </a:cubicBezTo>
                <a:cubicBezTo>
                  <a:pt x="18704" y="3745"/>
                  <a:pt x="18691" y="3620"/>
                  <a:pt x="18696" y="3499"/>
                </a:cubicBezTo>
                <a:cubicBezTo>
                  <a:pt x="18700" y="3457"/>
                  <a:pt x="18682" y="3418"/>
                  <a:pt x="18678" y="3376"/>
                </a:cubicBezTo>
                <a:cubicBezTo>
                  <a:pt x="18647" y="3352"/>
                  <a:pt x="18647" y="3312"/>
                  <a:pt x="18633" y="3279"/>
                </a:cubicBezTo>
                <a:cubicBezTo>
                  <a:pt x="18642" y="3188"/>
                  <a:pt x="18698" y="3113"/>
                  <a:pt x="18710" y="3023"/>
                </a:cubicBezTo>
                <a:cubicBezTo>
                  <a:pt x="18734" y="2879"/>
                  <a:pt x="18758" y="2733"/>
                  <a:pt x="18740" y="2587"/>
                </a:cubicBezTo>
                <a:cubicBezTo>
                  <a:pt x="18738" y="2516"/>
                  <a:pt x="18743" y="2443"/>
                  <a:pt x="18731" y="2373"/>
                </a:cubicBezTo>
                <a:cubicBezTo>
                  <a:pt x="18704" y="2174"/>
                  <a:pt x="18753" y="1976"/>
                  <a:pt x="18778" y="1780"/>
                </a:cubicBezTo>
                <a:cubicBezTo>
                  <a:pt x="18804" y="1670"/>
                  <a:pt x="18829" y="1559"/>
                  <a:pt x="18853" y="1448"/>
                </a:cubicBezTo>
                <a:cubicBezTo>
                  <a:pt x="18872" y="1306"/>
                  <a:pt x="18924" y="1167"/>
                  <a:pt x="19010" y="1051"/>
                </a:cubicBezTo>
                <a:cubicBezTo>
                  <a:pt x="19061" y="974"/>
                  <a:pt x="19148" y="930"/>
                  <a:pt x="19232" y="898"/>
                </a:cubicBezTo>
                <a:cubicBezTo>
                  <a:pt x="19290" y="886"/>
                  <a:pt x="19350" y="883"/>
                  <a:pt x="19408" y="898"/>
                </a:cubicBezTo>
                <a:cubicBezTo>
                  <a:pt x="19459" y="895"/>
                  <a:pt x="19513" y="882"/>
                  <a:pt x="19562" y="905"/>
                </a:cubicBezTo>
                <a:cubicBezTo>
                  <a:pt x="19663" y="953"/>
                  <a:pt x="19740" y="1042"/>
                  <a:pt x="19789" y="1141"/>
                </a:cubicBezTo>
                <a:cubicBezTo>
                  <a:pt x="19834" y="1234"/>
                  <a:pt x="19871" y="1333"/>
                  <a:pt x="19882" y="1437"/>
                </a:cubicBezTo>
                <a:cubicBezTo>
                  <a:pt x="19900" y="1575"/>
                  <a:pt x="19931" y="1711"/>
                  <a:pt x="19935" y="1851"/>
                </a:cubicBezTo>
                <a:cubicBezTo>
                  <a:pt x="19954" y="1981"/>
                  <a:pt x="19957" y="2118"/>
                  <a:pt x="19912" y="2243"/>
                </a:cubicBezTo>
                <a:cubicBezTo>
                  <a:pt x="19897" y="2269"/>
                  <a:pt x="19894" y="2298"/>
                  <a:pt x="19891" y="2327"/>
                </a:cubicBezTo>
                <a:cubicBezTo>
                  <a:pt x="19914" y="2350"/>
                  <a:pt x="19943" y="2366"/>
                  <a:pt x="19977" y="2365"/>
                </a:cubicBezTo>
                <a:cubicBezTo>
                  <a:pt x="20008" y="2404"/>
                  <a:pt x="20062" y="2380"/>
                  <a:pt x="20102" y="2403"/>
                </a:cubicBezTo>
                <a:cubicBezTo>
                  <a:pt x="20160" y="2436"/>
                  <a:pt x="20223" y="2488"/>
                  <a:pt x="20218" y="2562"/>
                </a:cubicBezTo>
                <a:cubicBezTo>
                  <a:pt x="20235" y="2582"/>
                  <a:pt x="20260" y="2598"/>
                  <a:pt x="20267" y="2625"/>
                </a:cubicBezTo>
                <a:cubicBezTo>
                  <a:pt x="20279" y="2667"/>
                  <a:pt x="20300" y="2705"/>
                  <a:pt x="20307" y="2749"/>
                </a:cubicBezTo>
                <a:cubicBezTo>
                  <a:pt x="20307" y="2775"/>
                  <a:pt x="20332" y="2790"/>
                  <a:pt x="20348" y="2808"/>
                </a:cubicBezTo>
                <a:cubicBezTo>
                  <a:pt x="20393" y="2849"/>
                  <a:pt x="20422" y="2905"/>
                  <a:pt x="20439" y="2963"/>
                </a:cubicBezTo>
                <a:cubicBezTo>
                  <a:pt x="20444" y="3025"/>
                  <a:pt x="20465" y="3084"/>
                  <a:pt x="20468" y="3147"/>
                </a:cubicBezTo>
                <a:cubicBezTo>
                  <a:pt x="20483" y="3178"/>
                  <a:pt x="20511" y="3202"/>
                  <a:pt x="20519" y="3237"/>
                </a:cubicBezTo>
                <a:cubicBezTo>
                  <a:pt x="20536" y="3307"/>
                  <a:pt x="20563" y="3375"/>
                  <a:pt x="20589" y="3443"/>
                </a:cubicBezTo>
                <a:cubicBezTo>
                  <a:pt x="20655" y="3521"/>
                  <a:pt x="20672" y="3624"/>
                  <a:pt x="20703" y="3718"/>
                </a:cubicBezTo>
                <a:cubicBezTo>
                  <a:pt x="20722" y="3764"/>
                  <a:pt x="20747" y="3809"/>
                  <a:pt x="20747" y="3861"/>
                </a:cubicBezTo>
                <a:cubicBezTo>
                  <a:pt x="20770" y="3914"/>
                  <a:pt x="20794" y="3967"/>
                  <a:pt x="20798" y="4025"/>
                </a:cubicBezTo>
                <a:cubicBezTo>
                  <a:pt x="20796" y="4061"/>
                  <a:pt x="20828" y="4087"/>
                  <a:pt x="20823" y="4123"/>
                </a:cubicBezTo>
                <a:cubicBezTo>
                  <a:pt x="20817" y="4173"/>
                  <a:pt x="20815" y="4224"/>
                  <a:pt x="20808" y="4274"/>
                </a:cubicBezTo>
                <a:cubicBezTo>
                  <a:pt x="20784" y="4333"/>
                  <a:pt x="20727" y="4368"/>
                  <a:pt x="20687" y="4416"/>
                </a:cubicBezTo>
                <a:cubicBezTo>
                  <a:pt x="20605" y="4513"/>
                  <a:pt x="20510" y="4597"/>
                  <a:pt x="20420" y="4686"/>
                </a:cubicBezTo>
                <a:cubicBezTo>
                  <a:pt x="21220" y="4686"/>
                  <a:pt x="22020" y="4687"/>
                  <a:pt x="22820" y="4686"/>
                </a:cubicBezTo>
                <a:cubicBezTo>
                  <a:pt x="22819" y="6713"/>
                  <a:pt x="22820" y="8741"/>
                  <a:pt x="22819" y="10769"/>
                </a:cubicBezTo>
                <a:cubicBezTo>
                  <a:pt x="15213" y="10767"/>
                  <a:pt x="7606" y="10769"/>
                  <a:pt x="0" y="10768"/>
                </a:cubicBezTo>
                <a:cubicBezTo>
                  <a:pt x="1" y="8741"/>
                  <a:pt x="1" y="6714"/>
                  <a:pt x="0" y="4687"/>
                </a:cubicBezTo>
                <a:cubicBezTo>
                  <a:pt x="929" y="4686"/>
                  <a:pt x="1858" y="4686"/>
                  <a:pt x="2787" y="4687"/>
                </a:cubicBezTo>
                <a:cubicBezTo>
                  <a:pt x="2707" y="4588"/>
                  <a:pt x="2644" y="4476"/>
                  <a:pt x="2598" y="4358"/>
                </a:cubicBezTo>
                <a:cubicBezTo>
                  <a:pt x="2568" y="4276"/>
                  <a:pt x="2505" y="4210"/>
                  <a:pt x="2486" y="4123"/>
                </a:cubicBezTo>
                <a:cubicBezTo>
                  <a:pt x="2452" y="3978"/>
                  <a:pt x="2481" y="3828"/>
                  <a:pt x="2518" y="3687"/>
                </a:cubicBezTo>
                <a:cubicBezTo>
                  <a:pt x="2542" y="3605"/>
                  <a:pt x="2546" y="3518"/>
                  <a:pt x="2562" y="3435"/>
                </a:cubicBezTo>
                <a:cubicBezTo>
                  <a:pt x="2576" y="3362"/>
                  <a:pt x="2610" y="3295"/>
                  <a:pt x="2624" y="3223"/>
                </a:cubicBezTo>
                <a:cubicBezTo>
                  <a:pt x="2639" y="3127"/>
                  <a:pt x="2688" y="3040"/>
                  <a:pt x="2717" y="2948"/>
                </a:cubicBezTo>
                <a:cubicBezTo>
                  <a:pt x="2739" y="2858"/>
                  <a:pt x="2733" y="2763"/>
                  <a:pt x="2760" y="2674"/>
                </a:cubicBezTo>
                <a:cubicBezTo>
                  <a:pt x="2780" y="2604"/>
                  <a:pt x="2802" y="2534"/>
                  <a:pt x="2802" y="2460"/>
                </a:cubicBezTo>
                <a:cubicBezTo>
                  <a:pt x="2818" y="2351"/>
                  <a:pt x="2841" y="2243"/>
                  <a:pt x="2868" y="2136"/>
                </a:cubicBezTo>
                <a:cubicBezTo>
                  <a:pt x="2897" y="2035"/>
                  <a:pt x="2934" y="1929"/>
                  <a:pt x="3015" y="1857"/>
                </a:cubicBezTo>
                <a:cubicBezTo>
                  <a:pt x="3101" y="1782"/>
                  <a:pt x="3212" y="1744"/>
                  <a:pt x="3319" y="1713"/>
                </a:cubicBezTo>
                <a:cubicBezTo>
                  <a:pt x="3381" y="1695"/>
                  <a:pt x="3442" y="1672"/>
                  <a:pt x="3506" y="1659"/>
                </a:cubicBezTo>
                <a:cubicBezTo>
                  <a:pt x="3576" y="1648"/>
                  <a:pt x="3632" y="1600"/>
                  <a:pt x="3698" y="1577"/>
                </a:cubicBezTo>
                <a:cubicBezTo>
                  <a:pt x="3735" y="1561"/>
                  <a:pt x="3780" y="1557"/>
                  <a:pt x="3808" y="1525"/>
                </a:cubicBezTo>
                <a:cubicBezTo>
                  <a:pt x="3842" y="1488"/>
                  <a:pt x="3880" y="1455"/>
                  <a:pt x="3916" y="1419"/>
                </a:cubicBezTo>
                <a:cubicBezTo>
                  <a:pt x="3968" y="1369"/>
                  <a:pt x="3982" y="1291"/>
                  <a:pt x="4044" y="1250"/>
                </a:cubicBezTo>
                <a:cubicBezTo>
                  <a:pt x="4044" y="1190"/>
                  <a:pt x="4055" y="1127"/>
                  <a:pt x="4030" y="1070"/>
                </a:cubicBezTo>
                <a:cubicBezTo>
                  <a:pt x="3999" y="1094"/>
                  <a:pt x="3954" y="1079"/>
                  <a:pt x="3938" y="1044"/>
                </a:cubicBezTo>
                <a:cubicBezTo>
                  <a:pt x="3920" y="947"/>
                  <a:pt x="3859" y="861"/>
                  <a:pt x="3852" y="761"/>
                </a:cubicBezTo>
                <a:cubicBezTo>
                  <a:pt x="3849" y="677"/>
                  <a:pt x="3867" y="595"/>
                  <a:pt x="3880" y="512"/>
                </a:cubicBezTo>
                <a:cubicBezTo>
                  <a:pt x="3890" y="440"/>
                  <a:pt x="3865" y="362"/>
                  <a:pt x="3903" y="295"/>
                </a:cubicBezTo>
                <a:close/>
                <a:moveTo>
                  <a:pt x="11940" y="773"/>
                </a:moveTo>
                <a:cubicBezTo>
                  <a:pt x="11886" y="900"/>
                  <a:pt x="11810" y="1015"/>
                  <a:pt x="11744" y="1136"/>
                </a:cubicBezTo>
                <a:cubicBezTo>
                  <a:pt x="11726" y="1171"/>
                  <a:pt x="11711" y="1209"/>
                  <a:pt x="11717" y="1249"/>
                </a:cubicBezTo>
                <a:cubicBezTo>
                  <a:pt x="11725" y="1336"/>
                  <a:pt x="11708" y="1425"/>
                  <a:pt x="11731" y="1511"/>
                </a:cubicBezTo>
                <a:cubicBezTo>
                  <a:pt x="11752" y="1598"/>
                  <a:pt x="11762" y="1687"/>
                  <a:pt x="11779" y="1775"/>
                </a:cubicBezTo>
                <a:cubicBezTo>
                  <a:pt x="11791" y="1838"/>
                  <a:pt x="11801" y="1908"/>
                  <a:pt x="11764" y="1965"/>
                </a:cubicBezTo>
                <a:cubicBezTo>
                  <a:pt x="11755" y="1941"/>
                  <a:pt x="11745" y="1918"/>
                  <a:pt x="11734" y="1895"/>
                </a:cubicBezTo>
                <a:cubicBezTo>
                  <a:pt x="11724" y="1925"/>
                  <a:pt x="11710" y="1955"/>
                  <a:pt x="11692" y="1981"/>
                </a:cubicBezTo>
                <a:cubicBezTo>
                  <a:pt x="11684" y="1970"/>
                  <a:pt x="11677" y="1960"/>
                  <a:pt x="11670" y="1949"/>
                </a:cubicBezTo>
                <a:cubicBezTo>
                  <a:pt x="11666" y="1981"/>
                  <a:pt x="11663" y="2014"/>
                  <a:pt x="11676" y="2044"/>
                </a:cubicBezTo>
                <a:cubicBezTo>
                  <a:pt x="11721" y="2188"/>
                  <a:pt x="11730" y="2344"/>
                  <a:pt x="11807" y="2476"/>
                </a:cubicBezTo>
                <a:cubicBezTo>
                  <a:pt x="11824" y="2523"/>
                  <a:pt x="11827" y="2574"/>
                  <a:pt x="11848" y="2621"/>
                </a:cubicBezTo>
                <a:cubicBezTo>
                  <a:pt x="11885" y="2702"/>
                  <a:pt x="11928" y="2780"/>
                  <a:pt x="11963" y="2863"/>
                </a:cubicBezTo>
                <a:cubicBezTo>
                  <a:pt x="11967" y="2863"/>
                  <a:pt x="11972" y="2863"/>
                  <a:pt x="11977" y="2863"/>
                </a:cubicBezTo>
                <a:cubicBezTo>
                  <a:pt x="12004" y="2797"/>
                  <a:pt x="12035" y="2732"/>
                  <a:pt x="12060" y="2665"/>
                </a:cubicBezTo>
                <a:cubicBezTo>
                  <a:pt x="12133" y="2539"/>
                  <a:pt x="12186" y="2402"/>
                  <a:pt x="12229" y="2263"/>
                </a:cubicBezTo>
                <a:cubicBezTo>
                  <a:pt x="12243" y="2213"/>
                  <a:pt x="12262" y="2164"/>
                  <a:pt x="12257" y="2112"/>
                </a:cubicBezTo>
                <a:cubicBezTo>
                  <a:pt x="12252" y="2053"/>
                  <a:pt x="12260" y="1995"/>
                  <a:pt x="12259" y="1936"/>
                </a:cubicBezTo>
                <a:cubicBezTo>
                  <a:pt x="12259" y="1851"/>
                  <a:pt x="12253" y="1764"/>
                  <a:pt x="12274" y="1681"/>
                </a:cubicBezTo>
                <a:cubicBezTo>
                  <a:pt x="12282" y="1644"/>
                  <a:pt x="12315" y="1622"/>
                  <a:pt x="12340" y="1596"/>
                </a:cubicBezTo>
                <a:cubicBezTo>
                  <a:pt x="12392" y="1546"/>
                  <a:pt x="12445" y="1490"/>
                  <a:pt x="12460" y="1418"/>
                </a:cubicBezTo>
                <a:cubicBezTo>
                  <a:pt x="12476" y="1254"/>
                  <a:pt x="12483" y="1087"/>
                  <a:pt x="12457" y="924"/>
                </a:cubicBezTo>
                <a:cubicBezTo>
                  <a:pt x="12449" y="881"/>
                  <a:pt x="12443" y="836"/>
                  <a:pt x="12422" y="798"/>
                </a:cubicBezTo>
                <a:cubicBezTo>
                  <a:pt x="12389" y="764"/>
                  <a:pt x="12351" y="733"/>
                  <a:pt x="12315" y="702"/>
                </a:cubicBezTo>
                <a:cubicBezTo>
                  <a:pt x="12291" y="681"/>
                  <a:pt x="12258" y="693"/>
                  <a:pt x="12230" y="694"/>
                </a:cubicBezTo>
                <a:cubicBezTo>
                  <a:pt x="12176" y="701"/>
                  <a:pt x="12124" y="668"/>
                  <a:pt x="12070" y="675"/>
                </a:cubicBezTo>
                <a:cubicBezTo>
                  <a:pt x="12017" y="689"/>
                  <a:pt x="11962" y="720"/>
                  <a:pt x="11940" y="773"/>
                </a:cubicBezTo>
                <a:close/>
                <a:moveTo>
                  <a:pt x="19224" y="1105"/>
                </a:moveTo>
                <a:cubicBezTo>
                  <a:pt x="19139" y="1160"/>
                  <a:pt x="19108" y="1264"/>
                  <a:pt x="19098" y="1361"/>
                </a:cubicBezTo>
                <a:cubicBezTo>
                  <a:pt x="19093" y="1516"/>
                  <a:pt x="19073" y="1670"/>
                  <a:pt x="19065" y="1825"/>
                </a:cubicBezTo>
                <a:cubicBezTo>
                  <a:pt x="19048" y="1898"/>
                  <a:pt x="19109" y="1954"/>
                  <a:pt x="19150" y="2006"/>
                </a:cubicBezTo>
                <a:cubicBezTo>
                  <a:pt x="19204" y="2057"/>
                  <a:pt x="19187" y="2139"/>
                  <a:pt x="19212" y="2204"/>
                </a:cubicBezTo>
                <a:cubicBezTo>
                  <a:pt x="19244" y="2292"/>
                  <a:pt x="19207" y="2381"/>
                  <a:pt x="19169" y="2460"/>
                </a:cubicBezTo>
                <a:cubicBezTo>
                  <a:pt x="19175" y="2464"/>
                  <a:pt x="19189" y="2473"/>
                  <a:pt x="19196" y="2477"/>
                </a:cubicBezTo>
                <a:cubicBezTo>
                  <a:pt x="19242" y="2458"/>
                  <a:pt x="19261" y="2408"/>
                  <a:pt x="19293" y="2373"/>
                </a:cubicBezTo>
                <a:cubicBezTo>
                  <a:pt x="19368" y="2289"/>
                  <a:pt x="19453" y="2214"/>
                  <a:pt x="19522" y="2126"/>
                </a:cubicBezTo>
                <a:cubicBezTo>
                  <a:pt x="19560" y="2073"/>
                  <a:pt x="19619" y="2041"/>
                  <a:pt x="19656" y="1987"/>
                </a:cubicBezTo>
                <a:cubicBezTo>
                  <a:pt x="19635" y="1924"/>
                  <a:pt x="19684" y="1875"/>
                  <a:pt x="19701" y="1819"/>
                </a:cubicBezTo>
                <a:cubicBezTo>
                  <a:pt x="19709" y="1766"/>
                  <a:pt x="19704" y="1713"/>
                  <a:pt x="19710" y="1660"/>
                </a:cubicBezTo>
                <a:cubicBezTo>
                  <a:pt x="19733" y="1504"/>
                  <a:pt x="19693" y="1347"/>
                  <a:pt x="19641" y="1202"/>
                </a:cubicBezTo>
                <a:cubicBezTo>
                  <a:pt x="19607" y="1103"/>
                  <a:pt x="19500" y="1069"/>
                  <a:pt x="19421" y="1016"/>
                </a:cubicBezTo>
                <a:cubicBezTo>
                  <a:pt x="19357" y="1049"/>
                  <a:pt x="19289" y="1073"/>
                  <a:pt x="19224" y="1105"/>
                </a:cubicBezTo>
                <a:close/>
                <a:moveTo>
                  <a:pt x="8637" y="1603"/>
                </a:moveTo>
                <a:cubicBezTo>
                  <a:pt x="8565" y="1660"/>
                  <a:pt x="8496" y="1722"/>
                  <a:pt x="8417" y="1770"/>
                </a:cubicBezTo>
                <a:cubicBezTo>
                  <a:pt x="8406" y="1826"/>
                  <a:pt x="8326" y="1836"/>
                  <a:pt x="8333" y="1898"/>
                </a:cubicBezTo>
                <a:cubicBezTo>
                  <a:pt x="8333" y="1948"/>
                  <a:pt x="8315" y="1994"/>
                  <a:pt x="8303" y="2042"/>
                </a:cubicBezTo>
                <a:cubicBezTo>
                  <a:pt x="8236" y="1882"/>
                  <a:pt x="8132" y="1744"/>
                  <a:pt x="8046" y="1596"/>
                </a:cubicBezTo>
                <a:cubicBezTo>
                  <a:pt x="8024" y="1618"/>
                  <a:pt x="7984" y="1635"/>
                  <a:pt x="7992" y="1672"/>
                </a:cubicBezTo>
                <a:cubicBezTo>
                  <a:pt x="7995" y="1719"/>
                  <a:pt x="7977" y="1767"/>
                  <a:pt x="7992" y="1813"/>
                </a:cubicBezTo>
                <a:cubicBezTo>
                  <a:pt x="8018" y="1884"/>
                  <a:pt x="8056" y="1950"/>
                  <a:pt x="8081" y="2022"/>
                </a:cubicBezTo>
                <a:cubicBezTo>
                  <a:pt x="8064" y="2102"/>
                  <a:pt x="8045" y="2183"/>
                  <a:pt x="8025" y="2263"/>
                </a:cubicBezTo>
                <a:cubicBezTo>
                  <a:pt x="8009" y="2336"/>
                  <a:pt x="7969" y="2402"/>
                  <a:pt x="7945" y="2473"/>
                </a:cubicBezTo>
                <a:cubicBezTo>
                  <a:pt x="7933" y="2534"/>
                  <a:pt x="7965" y="2592"/>
                  <a:pt x="7982" y="2649"/>
                </a:cubicBezTo>
                <a:cubicBezTo>
                  <a:pt x="8000" y="2712"/>
                  <a:pt x="8029" y="2772"/>
                  <a:pt x="8038" y="2837"/>
                </a:cubicBezTo>
                <a:cubicBezTo>
                  <a:pt x="8157" y="2835"/>
                  <a:pt x="8276" y="2845"/>
                  <a:pt x="8395" y="2847"/>
                </a:cubicBezTo>
                <a:cubicBezTo>
                  <a:pt x="8383" y="2740"/>
                  <a:pt x="8377" y="2632"/>
                  <a:pt x="8358" y="2526"/>
                </a:cubicBezTo>
                <a:cubicBezTo>
                  <a:pt x="8394" y="2436"/>
                  <a:pt x="8430" y="2345"/>
                  <a:pt x="8463" y="2254"/>
                </a:cubicBezTo>
                <a:cubicBezTo>
                  <a:pt x="8500" y="2151"/>
                  <a:pt x="8554" y="2055"/>
                  <a:pt x="8603" y="1957"/>
                </a:cubicBezTo>
                <a:cubicBezTo>
                  <a:pt x="8663" y="1841"/>
                  <a:pt x="8709" y="1717"/>
                  <a:pt x="8776" y="1604"/>
                </a:cubicBezTo>
                <a:cubicBezTo>
                  <a:pt x="8808" y="1556"/>
                  <a:pt x="8804" y="1493"/>
                  <a:pt x="8775" y="1444"/>
                </a:cubicBezTo>
                <a:cubicBezTo>
                  <a:pt x="8736" y="1503"/>
                  <a:pt x="8692" y="1558"/>
                  <a:pt x="8637" y="1603"/>
                </a:cubicBezTo>
                <a:close/>
                <a:moveTo>
                  <a:pt x="11685" y="1930"/>
                </a:moveTo>
                <a:cubicBezTo>
                  <a:pt x="11663" y="1947"/>
                  <a:pt x="11711" y="1964"/>
                  <a:pt x="11696" y="1935"/>
                </a:cubicBezTo>
                <a:lnTo>
                  <a:pt x="11685" y="1930"/>
                </a:lnTo>
                <a:close/>
                <a:moveTo>
                  <a:pt x="15919" y="1976"/>
                </a:moveTo>
                <a:cubicBezTo>
                  <a:pt x="15861" y="1995"/>
                  <a:pt x="15804" y="2018"/>
                  <a:pt x="15744" y="2031"/>
                </a:cubicBezTo>
                <a:cubicBezTo>
                  <a:pt x="15588" y="2067"/>
                  <a:pt x="15427" y="2070"/>
                  <a:pt x="15268" y="2073"/>
                </a:cubicBezTo>
                <a:cubicBezTo>
                  <a:pt x="15229" y="2136"/>
                  <a:pt x="15149" y="2145"/>
                  <a:pt x="15097" y="2191"/>
                </a:cubicBezTo>
                <a:cubicBezTo>
                  <a:pt x="15082" y="2237"/>
                  <a:pt x="15041" y="2272"/>
                  <a:pt x="15042" y="2324"/>
                </a:cubicBezTo>
                <a:cubicBezTo>
                  <a:pt x="15031" y="2339"/>
                  <a:pt x="15019" y="2354"/>
                  <a:pt x="15014" y="2373"/>
                </a:cubicBezTo>
                <a:cubicBezTo>
                  <a:pt x="14998" y="2430"/>
                  <a:pt x="14965" y="2479"/>
                  <a:pt x="14931" y="2527"/>
                </a:cubicBezTo>
                <a:cubicBezTo>
                  <a:pt x="14936" y="2567"/>
                  <a:pt x="14955" y="2610"/>
                  <a:pt x="14934" y="2649"/>
                </a:cubicBezTo>
                <a:cubicBezTo>
                  <a:pt x="14889" y="2738"/>
                  <a:pt x="14876" y="2841"/>
                  <a:pt x="14820" y="2925"/>
                </a:cubicBezTo>
                <a:cubicBezTo>
                  <a:pt x="14822" y="2980"/>
                  <a:pt x="14805" y="3033"/>
                  <a:pt x="14806" y="3088"/>
                </a:cubicBezTo>
                <a:cubicBezTo>
                  <a:pt x="14805" y="3192"/>
                  <a:pt x="14805" y="3297"/>
                  <a:pt x="14808" y="3401"/>
                </a:cubicBezTo>
                <a:cubicBezTo>
                  <a:pt x="14836" y="3488"/>
                  <a:pt x="14874" y="3572"/>
                  <a:pt x="14895" y="3662"/>
                </a:cubicBezTo>
                <a:cubicBezTo>
                  <a:pt x="14907" y="3710"/>
                  <a:pt x="14919" y="3762"/>
                  <a:pt x="14958" y="3797"/>
                </a:cubicBezTo>
                <a:cubicBezTo>
                  <a:pt x="14978" y="3798"/>
                  <a:pt x="14998" y="3799"/>
                  <a:pt x="15018" y="3801"/>
                </a:cubicBezTo>
                <a:cubicBezTo>
                  <a:pt x="15021" y="3921"/>
                  <a:pt x="15018" y="4041"/>
                  <a:pt x="15020" y="4161"/>
                </a:cubicBezTo>
                <a:cubicBezTo>
                  <a:pt x="15046" y="4203"/>
                  <a:pt x="15067" y="4257"/>
                  <a:pt x="15050" y="4306"/>
                </a:cubicBezTo>
                <a:cubicBezTo>
                  <a:pt x="15034" y="4356"/>
                  <a:pt x="15007" y="4404"/>
                  <a:pt x="15005" y="4457"/>
                </a:cubicBezTo>
                <a:cubicBezTo>
                  <a:pt x="15086" y="4478"/>
                  <a:pt x="15183" y="4508"/>
                  <a:pt x="15214" y="4595"/>
                </a:cubicBezTo>
                <a:cubicBezTo>
                  <a:pt x="15291" y="4610"/>
                  <a:pt x="15367" y="4627"/>
                  <a:pt x="15446" y="4630"/>
                </a:cubicBezTo>
                <a:cubicBezTo>
                  <a:pt x="15612" y="4641"/>
                  <a:pt x="15778" y="4672"/>
                  <a:pt x="15945" y="4656"/>
                </a:cubicBezTo>
                <a:cubicBezTo>
                  <a:pt x="16095" y="4640"/>
                  <a:pt x="16245" y="4665"/>
                  <a:pt x="16395" y="4672"/>
                </a:cubicBezTo>
                <a:cubicBezTo>
                  <a:pt x="16487" y="4661"/>
                  <a:pt x="16578" y="4640"/>
                  <a:pt x="16670" y="4626"/>
                </a:cubicBezTo>
                <a:cubicBezTo>
                  <a:pt x="16724" y="4621"/>
                  <a:pt x="16770" y="4591"/>
                  <a:pt x="16820" y="4575"/>
                </a:cubicBezTo>
                <a:cubicBezTo>
                  <a:pt x="16853" y="4564"/>
                  <a:pt x="16888" y="4562"/>
                  <a:pt x="16920" y="4548"/>
                </a:cubicBezTo>
                <a:cubicBezTo>
                  <a:pt x="16962" y="4530"/>
                  <a:pt x="17010" y="4530"/>
                  <a:pt x="17050" y="4507"/>
                </a:cubicBezTo>
                <a:cubicBezTo>
                  <a:pt x="17093" y="4479"/>
                  <a:pt x="17145" y="4494"/>
                  <a:pt x="17193" y="4492"/>
                </a:cubicBezTo>
                <a:cubicBezTo>
                  <a:pt x="17195" y="4452"/>
                  <a:pt x="17184" y="4402"/>
                  <a:pt x="17218" y="4373"/>
                </a:cubicBezTo>
                <a:cubicBezTo>
                  <a:pt x="17233" y="4360"/>
                  <a:pt x="17244" y="4343"/>
                  <a:pt x="17255" y="4326"/>
                </a:cubicBezTo>
                <a:cubicBezTo>
                  <a:pt x="17329" y="4323"/>
                  <a:pt x="17363" y="4248"/>
                  <a:pt x="17382" y="4187"/>
                </a:cubicBezTo>
                <a:cubicBezTo>
                  <a:pt x="17414" y="4083"/>
                  <a:pt x="17474" y="3989"/>
                  <a:pt x="17501" y="3884"/>
                </a:cubicBezTo>
                <a:cubicBezTo>
                  <a:pt x="17520" y="3785"/>
                  <a:pt x="17544" y="3687"/>
                  <a:pt x="17555" y="3586"/>
                </a:cubicBezTo>
                <a:cubicBezTo>
                  <a:pt x="17561" y="3526"/>
                  <a:pt x="17587" y="3470"/>
                  <a:pt x="17599" y="3410"/>
                </a:cubicBezTo>
                <a:cubicBezTo>
                  <a:pt x="17598" y="3364"/>
                  <a:pt x="17596" y="3316"/>
                  <a:pt x="17580" y="3273"/>
                </a:cubicBezTo>
                <a:cubicBezTo>
                  <a:pt x="17557" y="3209"/>
                  <a:pt x="17564" y="3139"/>
                  <a:pt x="17556" y="3073"/>
                </a:cubicBezTo>
                <a:cubicBezTo>
                  <a:pt x="17542" y="2962"/>
                  <a:pt x="17549" y="2849"/>
                  <a:pt x="17527" y="2738"/>
                </a:cubicBezTo>
                <a:cubicBezTo>
                  <a:pt x="17520" y="2651"/>
                  <a:pt x="17467" y="2579"/>
                  <a:pt x="17422" y="2507"/>
                </a:cubicBezTo>
                <a:cubicBezTo>
                  <a:pt x="17402" y="2477"/>
                  <a:pt x="17389" y="2443"/>
                  <a:pt x="17367" y="2414"/>
                </a:cubicBezTo>
                <a:cubicBezTo>
                  <a:pt x="17329" y="2379"/>
                  <a:pt x="17270" y="2385"/>
                  <a:pt x="17230" y="2352"/>
                </a:cubicBezTo>
                <a:cubicBezTo>
                  <a:pt x="17190" y="2321"/>
                  <a:pt x="17154" y="2286"/>
                  <a:pt x="17112" y="2257"/>
                </a:cubicBezTo>
                <a:cubicBezTo>
                  <a:pt x="17065" y="2234"/>
                  <a:pt x="17014" y="2224"/>
                  <a:pt x="16968" y="2198"/>
                </a:cubicBezTo>
                <a:cubicBezTo>
                  <a:pt x="16896" y="2161"/>
                  <a:pt x="16824" y="2126"/>
                  <a:pt x="16750" y="2094"/>
                </a:cubicBezTo>
                <a:cubicBezTo>
                  <a:pt x="16701" y="2075"/>
                  <a:pt x="16696" y="2012"/>
                  <a:pt x="16650" y="1989"/>
                </a:cubicBezTo>
                <a:cubicBezTo>
                  <a:pt x="16533" y="2041"/>
                  <a:pt x="16422" y="2108"/>
                  <a:pt x="16309" y="2171"/>
                </a:cubicBezTo>
                <a:cubicBezTo>
                  <a:pt x="16330" y="2183"/>
                  <a:pt x="16360" y="2187"/>
                  <a:pt x="16371" y="2211"/>
                </a:cubicBezTo>
                <a:cubicBezTo>
                  <a:pt x="16394" y="2253"/>
                  <a:pt x="16409" y="2299"/>
                  <a:pt x="16419" y="2346"/>
                </a:cubicBezTo>
                <a:cubicBezTo>
                  <a:pt x="16391" y="2363"/>
                  <a:pt x="16360" y="2382"/>
                  <a:pt x="16347" y="2414"/>
                </a:cubicBezTo>
                <a:cubicBezTo>
                  <a:pt x="16319" y="2476"/>
                  <a:pt x="16334" y="2546"/>
                  <a:pt x="16343" y="2611"/>
                </a:cubicBezTo>
                <a:cubicBezTo>
                  <a:pt x="16352" y="2710"/>
                  <a:pt x="16339" y="2813"/>
                  <a:pt x="16373" y="2909"/>
                </a:cubicBezTo>
                <a:cubicBezTo>
                  <a:pt x="16389" y="2967"/>
                  <a:pt x="16381" y="3027"/>
                  <a:pt x="16371" y="3085"/>
                </a:cubicBezTo>
                <a:cubicBezTo>
                  <a:pt x="16369" y="3155"/>
                  <a:pt x="16348" y="3221"/>
                  <a:pt x="16333" y="3289"/>
                </a:cubicBezTo>
                <a:cubicBezTo>
                  <a:pt x="16282" y="3286"/>
                  <a:pt x="16233" y="3271"/>
                  <a:pt x="16183" y="3264"/>
                </a:cubicBezTo>
                <a:cubicBezTo>
                  <a:pt x="16086" y="3273"/>
                  <a:pt x="15991" y="3243"/>
                  <a:pt x="15895" y="3234"/>
                </a:cubicBezTo>
                <a:cubicBezTo>
                  <a:pt x="15834" y="3230"/>
                  <a:pt x="15778" y="3202"/>
                  <a:pt x="15718" y="3195"/>
                </a:cubicBezTo>
                <a:cubicBezTo>
                  <a:pt x="15683" y="3191"/>
                  <a:pt x="15653" y="3172"/>
                  <a:pt x="15621" y="3159"/>
                </a:cubicBezTo>
                <a:cubicBezTo>
                  <a:pt x="15545" y="3126"/>
                  <a:pt x="15469" y="3095"/>
                  <a:pt x="15393" y="3062"/>
                </a:cubicBezTo>
                <a:cubicBezTo>
                  <a:pt x="15350" y="3042"/>
                  <a:pt x="15309" y="3011"/>
                  <a:pt x="15260" y="3009"/>
                </a:cubicBezTo>
                <a:cubicBezTo>
                  <a:pt x="15251" y="3021"/>
                  <a:pt x="15241" y="3032"/>
                  <a:pt x="15230" y="3042"/>
                </a:cubicBezTo>
                <a:cubicBezTo>
                  <a:pt x="15220" y="3016"/>
                  <a:pt x="15211" y="2990"/>
                  <a:pt x="15206" y="2963"/>
                </a:cubicBezTo>
                <a:cubicBezTo>
                  <a:pt x="15219" y="2951"/>
                  <a:pt x="15233" y="2940"/>
                  <a:pt x="15240" y="2922"/>
                </a:cubicBezTo>
                <a:cubicBezTo>
                  <a:pt x="15277" y="2920"/>
                  <a:pt x="15298" y="2952"/>
                  <a:pt x="15321" y="2974"/>
                </a:cubicBezTo>
                <a:cubicBezTo>
                  <a:pt x="15331" y="2974"/>
                  <a:pt x="15350" y="2974"/>
                  <a:pt x="15360" y="2974"/>
                </a:cubicBezTo>
                <a:cubicBezTo>
                  <a:pt x="15380" y="2999"/>
                  <a:pt x="15393" y="3031"/>
                  <a:pt x="15424" y="3045"/>
                </a:cubicBezTo>
                <a:cubicBezTo>
                  <a:pt x="15454" y="3060"/>
                  <a:pt x="15474" y="3091"/>
                  <a:pt x="15507" y="3099"/>
                </a:cubicBezTo>
                <a:cubicBezTo>
                  <a:pt x="15560" y="3115"/>
                  <a:pt x="15609" y="3139"/>
                  <a:pt x="15659" y="3163"/>
                </a:cubicBezTo>
                <a:cubicBezTo>
                  <a:pt x="15715" y="3192"/>
                  <a:pt x="15779" y="3191"/>
                  <a:pt x="15839" y="3206"/>
                </a:cubicBezTo>
                <a:cubicBezTo>
                  <a:pt x="15892" y="3031"/>
                  <a:pt x="15929" y="2850"/>
                  <a:pt x="16004" y="2682"/>
                </a:cubicBezTo>
                <a:cubicBezTo>
                  <a:pt x="16063" y="2594"/>
                  <a:pt x="16127" y="2508"/>
                  <a:pt x="16171" y="2410"/>
                </a:cubicBezTo>
                <a:cubicBezTo>
                  <a:pt x="16185" y="2366"/>
                  <a:pt x="16149" y="2332"/>
                  <a:pt x="16129" y="2297"/>
                </a:cubicBezTo>
                <a:cubicBezTo>
                  <a:pt x="16156" y="2240"/>
                  <a:pt x="16207" y="2199"/>
                  <a:pt x="16246" y="2151"/>
                </a:cubicBezTo>
                <a:cubicBezTo>
                  <a:pt x="16149" y="2093"/>
                  <a:pt x="16072" y="2006"/>
                  <a:pt x="16002" y="1919"/>
                </a:cubicBezTo>
                <a:cubicBezTo>
                  <a:pt x="15963" y="1922"/>
                  <a:pt x="15955" y="1970"/>
                  <a:pt x="15919" y="1976"/>
                </a:cubicBezTo>
                <a:close/>
                <a:moveTo>
                  <a:pt x="10701" y="3154"/>
                </a:moveTo>
                <a:cubicBezTo>
                  <a:pt x="10636" y="3276"/>
                  <a:pt x="10573" y="3399"/>
                  <a:pt x="10504" y="3519"/>
                </a:cubicBezTo>
                <a:cubicBezTo>
                  <a:pt x="10480" y="3566"/>
                  <a:pt x="10432" y="3591"/>
                  <a:pt x="10392" y="3623"/>
                </a:cubicBezTo>
                <a:cubicBezTo>
                  <a:pt x="10407" y="3650"/>
                  <a:pt x="10424" y="3677"/>
                  <a:pt x="10419" y="3709"/>
                </a:cubicBezTo>
                <a:cubicBezTo>
                  <a:pt x="10467" y="3738"/>
                  <a:pt x="10494" y="3792"/>
                  <a:pt x="10494" y="3848"/>
                </a:cubicBezTo>
                <a:cubicBezTo>
                  <a:pt x="10491" y="3908"/>
                  <a:pt x="10517" y="3963"/>
                  <a:pt x="10533" y="4019"/>
                </a:cubicBezTo>
                <a:cubicBezTo>
                  <a:pt x="10601" y="4043"/>
                  <a:pt x="10656" y="4100"/>
                  <a:pt x="10677" y="4169"/>
                </a:cubicBezTo>
                <a:cubicBezTo>
                  <a:pt x="10687" y="4212"/>
                  <a:pt x="10690" y="4256"/>
                  <a:pt x="10703" y="4298"/>
                </a:cubicBezTo>
                <a:cubicBezTo>
                  <a:pt x="10733" y="4289"/>
                  <a:pt x="10762" y="4268"/>
                  <a:pt x="10795" y="4275"/>
                </a:cubicBezTo>
                <a:cubicBezTo>
                  <a:pt x="10835" y="4297"/>
                  <a:pt x="10856" y="4339"/>
                  <a:pt x="10879" y="4376"/>
                </a:cubicBezTo>
                <a:cubicBezTo>
                  <a:pt x="10901" y="4418"/>
                  <a:pt x="10936" y="4451"/>
                  <a:pt x="10964" y="4489"/>
                </a:cubicBezTo>
                <a:cubicBezTo>
                  <a:pt x="11030" y="4462"/>
                  <a:pt x="11083" y="4412"/>
                  <a:pt x="11146" y="4379"/>
                </a:cubicBezTo>
                <a:cubicBezTo>
                  <a:pt x="11138" y="4307"/>
                  <a:pt x="11123" y="4234"/>
                  <a:pt x="11132" y="4162"/>
                </a:cubicBezTo>
                <a:cubicBezTo>
                  <a:pt x="11152" y="4028"/>
                  <a:pt x="11188" y="3897"/>
                  <a:pt x="11188" y="3761"/>
                </a:cubicBezTo>
                <a:cubicBezTo>
                  <a:pt x="11205" y="3635"/>
                  <a:pt x="11172" y="3511"/>
                  <a:pt x="11163" y="3386"/>
                </a:cubicBezTo>
                <a:cubicBezTo>
                  <a:pt x="11154" y="3243"/>
                  <a:pt x="11082" y="3115"/>
                  <a:pt x="11030" y="2984"/>
                </a:cubicBezTo>
                <a:cubicBezTo>
                  <a:pt x="11009" y="2942"/>
                  <a:pt x="11001" y="2893"/>
                  <a:pt x="10971" y="2855"/>
                </a:cubicBezTo>
                <a:cubicBezTo>
                  <a:pt x="10848" y="2920"/>
                  <a:pt x="10764" y="3035"/>
                  <a:pt x="10701" y="3154"/>
                </a:cubicBezTo>
                <a:close/>
                <a:moveTo>
                  <a:pt x="12735" y="2985"/>
                </a:moveTo>
                <a:cubicBezTo>
                  <a:pt x="12727" y="3063"/>
                  <a:pt x="12683" y="3130"/>
                  <a:pt x="12666" y="3205"/>
                </a:cubicBezTo>
                <a:cubicBezTo>
                  <a:pt x="12643" y="3302"/>
                  <a:pt x="12637" y="3401"/>
                  <a:pt x="12621" y="3499"/>
                </a:cubicBezTo>
                <a:cubicBezTo>
                  <a:pt x="12602" y="3627"/>
                  <a:pt x="12587" y="3762"/>
                  <a:pt x="12630" y="3886"/>
                </a:cubicBezTo>
                <a:cubicBezTo>
                  <a:pt x="12660" y="3986"/>
                  <a:pt x="12699" y="4084"/>
                  <a:pt x="12763" y="4167"/>
                </a:cubicBezTo>
                <a:cubicBezTo>
                  <a:pt x="12814" y="4233"/>
                  <a:pt x="12829" y="4316"/>
                  <a:pt x="12849" y="4394"/>
                </a:cubicBezTo>
                <a:cubicBezTo>
                  <a:pt x="12871" y="4448"/>
                  <a:pt x="12927" y="4475"/>
                  <a:pt x="12962" y="4519"/>
                </a:cubicBezTo>
                <a:cubicBezTo>
                  <a:pt x="12990" y="4534"/>
                  <a:pt x="13018" y="4550"/>
                  <a:pt x="13039" y="4575"/>
                </a:cubicBezTo>
                <a:cubicBezTo>
                  <a:pt x="13079" y="4531"/>
                  <a:pt x="13090" y="4469"/>
                  <a:pt x="13082" y="4411"/>
                </a:cubicBezTo>
                <a:cubicBezTo>
                  <a:pt x="13064" y="4321"/>
                  <a:pt x="13148" y="4252"/>
                  <a:pt x="13143" y="4163"/>
                </a:cubicBezTo>
                <a:cubicBezTo>
                  <a:pt x="13147" y="4084"/>
                  <a:pt x="13170" y="3973"/>
                  <a:pt x="13264" y="3961"/>
                </a:cubicBezTo>
                <a:cubicBezTo>
                  <a:pt x="13255" y="3908"/>
                  <a:pt x="13281" y="3853"/>
                  <a:pt x="13257" y="3802"/>
                </a:cubicBezTo>
                <a:cubicBezTo>
                  <a:pt x="13240" y="3790"/>
                  <a:pt x="13219" y="3782"/>
                  <a:pt x="13213" y="3761"/>
                </a:cubicBezTo>
                <a:cubicBezTo>
                  <a:pt x="13168" y="3653"/>
                  <a:pt x="13143" y="3537"/>
                  <a:pt x="13107" y="3426"/>
                </a:cubicBezTo>
                <a:cubicBezTo>
                  <a:pt x="13069" y="3396"/>
                  <a:pt x="13035" y="3360"/>
                  <a:pt x="13013" y="3317"/>
                </a:cubicBezTo>
                <a:cubicBezTo>
                  <a:pt x="12961" y="3207"/>
                  <a:pt x="12895" y="3103"/>
                  <a:pt x="12852" y="2987"/>
                </a:cubicBezTo>
                <a:cubicBezTo>
                  <a:pt x="12818" y="3040"/>
                  <a:pt x="12777" y="3094"/>
                  <a:pt x="12718" y="3121"/>
                </a:cubicBezTo>
                <a:cubicBezTo>
                  <a:pt x="12775" y="3071"/>
                  <a:pt x="12804" y="2988"/>
                  <a:pt x="12784" y="2914"/>
                </a:cubicBezTo>
                <a:cubicBezTo>
                  <a:pt x="12761" y="2932"/>
                  <a:pt x="12737" y="2954"/>
                  <a:pt x="12735" y="2985"/>
                </a:cubicBezTo>
                <a:close/>
                <a:moveTo>
                  <a:pt x="19164" y="3373"/>
                </a:moveTo>
                <a:cubicBezTo>
                  <a:pt x="19005" y="3542"/>
                  <a:pt x="18844" y="3708"/>
                  <a:pt x="18685" y="3876"/>
                </a:cubicBezTo>
                <a:cubicBezTo>
                  <a:pt x="18603" y="3957"/>
                  <a:pt x="18531" y="4049"/>
                  <a:pt x="18440" y="4120"/>
                </a:cubicBezTo>
                <a:cubicBezTo>
                  <a:pt x="18409" y="4147"/>
                  <a:pt x="18367" y="4170"/>
                  <a:pt x="18357" y="4212"/>
                </a:cubicBezTo>
                <a:cubicBezTo>
                  <a:pt x="18377" y="4234"/>
                  <a:pt x="18398" y="4255"/>
                  <a:pt x="18420" y="4276"/>
                </a:cubicBezTo>
                <a:cubicBezTo>
                  <a:pt x="18488" y="4239"/>
                  <a:pt x="18542" y="4172"/>
                  <a:pt x="18621" y="4161"/>
                </a:cubicBezTo>
                <a:cubicBezTo>
                  <a:pt x="18633" y="4177"/>
                  <a:pt x="18643" y="4194"/>
                  <a:pt x="18647" y="4214"/>
                </a:cubicBezTo>
                <a:cubicBezTo>
                  <a:pt x="18673" y="4200"/>
                  <a:pt x="18703" y="4191"/>
                  <a:pt x="18732" y="4201"/>
                </a:cubicBezTo>
                <a:cubicBezTo>
                  <a:pt x="18773" y="4224"/>
                  <a:pt x="18777" y="4290"/>
                  <a:pt x="18732" y="4313"/>
                </a:cubicBezTo>
                <a:cubicBezTo>
                  <a:pt x="18772" y="4277"/>
                  <a:pt x="18817" y="4309"/>
                  <a:pt x="18831" y="4350"/>
                </a:cubicBezTo>
                <a:cubicBezTo>
                  <a:pt x="18815" y="4374"/>
                  <a:pt x="18795" y="4395"/>
                  <a:pt x="18774" y="4414"/>
                </a:cubicBezTo>
                <a:cubicBezTo>
                  <a:pt x="18779" y="4433"/>
                  <a:pt x="18790" y="4452"/>
                  <a:pt x="18783" y="4472"/>
                </a:cubicBezTo>
                <a:cubicBezTo>
                  <a:pt x="18773" y="4514"/>
                  <a:pt x="18723" y="4541"/>
                  <a:pt x="18721" y="4583"/>
                </a:cubicBezTo>
                <a:cubicBezTo>
                  <a:pt x="18790" y="4659"/>
                  <a:pt x="18861" y="4733"/>
                  <a:pt x="18933" y="4806"/>
                </a:cubicBezTo>
                <a:cubicBezTo>
                  <a:pt x="18999" y="4758"/>
                  <a:pt x="19081" y="4771"/>
                  <a:pt x="19156" y="4751"/>
                </a:cubicBezTo>
                <a:cubicBezTo>
                  <a:pt x="19232" y="4760"/>
                  <a:pt x="19307" y="4772"/>
                  <a:pt x="19383" y="4778"/>
                </a:cubicBezTo>
                <a:cubicBezTo>
                  <a:pt x="19414" y="4779"/>
                  <a:pt x="19448" y="4799"/>
                  <a:pt x="19476" y="4779"/>
                </a:cubicBezTo>
                <a:cubicBezTo>
                  <a:pt x="19509" y="4759"/>
                  <a:pt x="19541" y="4738"/>
                  <a:pt x="19575" y="4718"/>
                </a:cubicBezTo>
                <a:cubicBezTo>
                  <a:pt x="19637" y="4683"/>
                  <a:pt x="19687" y="4626"/>
                  <a:pt x="19759" y="4606"/>
                </a:cubicBezTo>
                <a:cubicBezTo>
                  <a:pt x="19781" y="4527"/>
                  <a:pt x="19864" y="4499"/>
                  <a:pt x="19922" y="4452"/>
                </a:cubicBezTo>
                <a:cubicBezTo>
                  <a:pt x="19940" y="4434"/>
                  <a:pt x="19966" y="4438"/>
                  <a:pt x="19990" y="4435"/>
                </a:cubicBezTo>
                <a:cubicBezTo>
                  <a:pt x="20021" y="4398"/>
                  <a:pt x="20062" y="4370"/>
                  <a:pt x="20098" y="4338"/>
                </a:cubicBezTo>
                <a:cubicBezTo>
                  <a:pt x="19983" y="4198"/>
                  <a:pt x="19863" y="4061"/>
                  <a:pt x="19733" y="3935"/>
                </a:cubicBezTo>
                <a:cubicBezTo>
                  <a:pt x="19543" y="3748"/>
                  <a:pt x="19353" y="3561"/>
                  <a:pt x="19164" y="3373"/>
                </a:cubicBezTo>
                <a:close/>
                <a:moveTo>
                  <a:pt x="20123" y="3631"/>
                </a:moveTo>
                <a:cubicBezTo>
                  <a:pt x="20091" y="3758"/>
                  <a:pt x="20059" y="3885"/>
                  <a:pt x="20027" y="4012"/>
                </a:cubicBezTo>
                <a:cubicBezTo>
                  <a:pt x="20013" y="4066"/>
                  <a:pt x="19988" y="4116"/>
                  <a:pt x="19980" y="4172"/>
                </a:cubicBezTo>
                <a:cubicBezTo>
                  <a:pt x="20021" y="4223"/>
                  <a:pt x="20067" y="4269"/>
                  <a:pt x="20110" y="4319"/>
                </a:cubicBezTo>
                <a:cubicBezTo>
                  <a:pt x="20194" y="4275"/>
                  <a:pt x="20239" y="4187"/>
                  <a:pt x="20310" y="4127"/>
                </a:cubicBezTo>
                <a:cubicBezTo>
                  <a:pt x="20319" y="4115"/>
                  <a:pt x="20340" y="4105"/>
                  <a:pt x="20335" y="4087"/>
                </a:cubicBezTo>
                <a:cubicBezTo>
                  <a:pt x="20308" y="4056"/>
                  <a:pt x="20268" y="4034"/>
                  <a:pt x="20252" y="3994"/>
                </a:cubicBezTo>
                <a:cubicBezTo>
                  <a:pt x="20246" y="3929"/>
                  <a:pt x="20250" y="3860"/>
                  <a:pt x="20220" y="3801"/>
                </a:cubicBezTo>
                <a:cubicBezTo>
                  <a:pt x="20191" y="3742"/>
                  <a:pt x="20154" y="3689"/>
                  <a:pt x="20123" y="3631"/>
                </a:cubicBezTo>
                <a:close/>
                <a:moveTo>
                  <a:pt x="8081" y="3911"/>
                </a:moveTo>
                <a:cubicBezTo>
                  <a:pt x="8059" y="3893"/>
                  <a:pt x="8042" y="3869"/>
                  <a:pt x="8022" y="3849"/>
                </a:cubicBezTo>
                <a:cubicBezTo>
                  <a:pt x="8022" y="3993"/>
                  <a:pt x="7987" y="4134"/>
                  <a:pt x="7952" y="4273"/>
                </a:cubicBezTo>
                <a:cubicBezTo>
                  <a:pt x="7929" y="4358"/>
                  <a:pt x="7920" y="4447"/>
                  <a:pt x="7888" y="4529"/>
                </a:cubicBezTo>
                <a:cubicBezTo>
                  <a:pt x="8180" y="4525"/>
                  <a:pt x="8479" y="4554"/>
                  <a:pt x="8764" y="4471"/>
                </a:cubicBezTo>
                <a:cubicBezTo>
                  <a:pt x="8750" y="4367"/>
                  <a:pt x="8702" y="4272"/>
                  <a:pt x="8673" y="4173"/>
                </a:cubicBezTo>
                <a:cubicBezTo>
                  <a:pt x="8645" y="4075"/>
                  <a:pt x="8607" y="3981"/>
                  <a:pt x="8570" y="3887"/>
                </a:cubicBezTo>
                <a:cubicBezTo>
                  <a:pt x="8562" y="3870"/>
                  <a:pt x="8556" y="3850"/>
                  <a:pt x="8542" y="3838"/>
                </a:cubicBezTo>
                <a:cubicBezTo>
                  <a:pt x="8383" y="3817"/>
                  <a:pt x="8237" y="3907"/>
                  <a:pt x="8081" y="3911"/>
                </a:cubicBezTo>
                <a:close/>
                <a:moveTo>
                  <a:pt x="18320" y="4136"/>
                </a:moveTo>
                <a:cubicBezTo>
                  <a:pt x="18304" y="4159"/>
                  <a:pt x="18289" y="4183"/>
                  <a:pt x="18273" y="4207"/>
                </a:cubicBezTo>
                <a:cubicBezTo>
                  <a:pt x="18322" y="4221"/>
                  <a:pt x="18368" y="4186"/>
                  <a:pt x="18374" y="4137"/>
                </a:cubicBezTo>
                <a:cubicBezTo>
                  <a:pt x="18356" y="4134"/>
                  <a:pt x="18338" y="4133"/>
                  <a:pt x="18320" y="4136"/>
                </a:cubicBezTo>
                <a:close/>
                <a:moveTo>
                  <a:pt x="11171" y="4362"/>
                </a:moveTo>
                <a:cubicBezTo>
                  <a:pt x="11156" y="4380"/>
                  <a:pt x="11140" y="4399"/>
                  <a:pt x="11119" y="4412"/>
                </a:cubicBezTo>
                <a:cubicBezTo>
                  <a:pt x="11058" y="4450"/>
                  <a:pt x="10997" y="4505"/>
                  <a:pt x="10920" y="4498"/>
                </a:cubicBezTo>
                <a:cubicBezTo>
                  <a:pt x="10890" y="4530"/>
                  <a:pt x="10888" y="4581"/>
                  <a:pt x="10856" y="4612"/>
                </a:cubicBezTo>
                <a:cubicBezTo>
                  <a:pt x="10816" y="4653"/>
                  <a:pt x="10795" y="4707"/>
                  <a:pt x="10757" y="4748"/>
                </a:cubicBezTo>
                <a:cubicBezTo>
                  <a:pt x="10791" y="4787"/>
                  <a:pt x="10845" y="4800"/>
                  <a:pt x="10895" y="4802"/>
                </a:cubicBezTo>
                <a:cubicBezTo>
                  <a:pt x="10953" y="4803"/>
                  <a:pt x="11000" y="4746"/>
                  <a:pt x="11059" y="4765"/>
                </a:cubicBezTo>
                <a:cubicBezTo>
                  <a:pt x="11161" y="4785"/>
                  <a:pt x="11269" y="4848"/>
                  <a:pt x="11373" y="4801"/>
                </a:cubicBezTo>
                <a:cubicBezTo>
                  <a:pt x="11358" y="4784"/>
                  <a:pt x="11344" y="4765"/>
                  <a:pt x="11321" y="4762"/>
                </a:cubicBezTo>
                <a:cubicBezTo>
                  <a:pt x="11244" y="4737"/>
                  <a:pt x="11151" y="4730"/>
                  <a:pt x="11095" y="4665"/>
                </a:cubicBezTo>
                <a:cubicBezTo>
                  <a:pt x="11219" y="4667"/>
                  <a:pt x="11343" y="4690"/>
                  <a:pt x="11468" y="4677"/>
                </a:cubicBezTo>
                <a:cubicBezTo>
                  <a:pt x="11499" y="4666"/>
                  <a:pt x="11499" y="4629"/>
                  <a:pt x="11477" y="4609"/>
                </a:cubicBezTo>
                <a:cubicBezTo>
                  <a:pt x="11506" y="4601"/>
                  <a:pt x="11510" y="4575"/>
                  <a:pt x="11508" y="4549"/>
                </a:cubicBezTo>
                <a:cubicBezTo>
                  <a:pt x="11421" y="4481"/>
                  <a:pt x="11305" y="4476"/>
                  <a:pt x="11199" y="4472"/>
                </a:cubicBezTo>
                <a:cubicBezTo>
                  <a:pt x="11255" y="4440"/>
                  <a:pt x="11322" y="4441"/>
                  <a:pt x="11384" y="4432"/>
                </a:cubicBezTo>
                <a:cubicBezTo>
                  <a:pt x="11390" y="4409"/>
                  <a:pt x="11389" y="4385"/>
                  <a:pt x="11383" y="4362"/>
                </a:cubicBezTo>
                <a:cubicBezTo>
                  <a:pt x="11313" y="4357"/>
                  <a:pt x="11242" y="4353"/>
                  <a:pt x="11171" y="4362"/>
                </a:cubicBezTo>
                <a:close/>
                <a:moveTo>
                  <a:pt x="12646" y="4396"/>
                </a:moveTo>
                <a:cubicBezTo>
                  <a:pt x="12659" y="4415"/>
                  <a:pt x="12668" y="4445"/>
                  <a:pt x="12695" y="4449"/>
                </a:cubicBezTo>
                <a:cubicBezTo>
                  <a:pt x="12735" y="4460"/>
                  <a:pt x="12787" y="4453"/>
                  <a:pt x="12811" y="4494"/>
                </a:cubicBezTo>
                <a:cubicBezTo>
                  <a:pt x="12821" y="4513"/>
                  <a:pt x="12863" y="4534"/>
                  <a:pt x="12837" y="4554"/>
                </a:cubicBezTo>
                <a:cubicBezTo>
                  <a:pt x="12764" y="4600"/>
                  <a:pt x="12678" y="4620"/>
                  <a:pt x="12598" y="4652"/>
                </a:cubicBezTo>
                <a:cubicBezTo>
                  <a:pt x="12562" y="4664"/>
                  <a:pt x="12588" y="4719"/>
                  <a:pt x="12619" y="4716"/>
                </a:cubicBezTo>
                <a:cubicBezTo>
                  <a:pt x="12694" y="4710"/>
                  <a:pt x="12764" y="4678"/>
                  <a:pt x="12839" y="4673"/>
                </a:cubicBezTo>
                <a:cubicBezTo>
                  <a:pt x="12806" y="4700"/>
                  <a:pt x="12763" y="4709"/>
                  <a:pt x="12728" y="4733"/>
                </a:cubicBezTo>
                <a:cubicBezTo>
                  <a:pt x="12692" y="4758"/>
                  <a:pt x="12642" y="4759"/>
                  <a:pt x="12617" y="4798"/>
                </a:cubicBezTo>
                <a:cubicBezTo>
                  <a:pt x="12634" y="4822"/>
                  <a:pt x="12663" y="4841"/>
                  <a:pt x="12693" y="4828"/>
                </a:cubicBezTo>
                <a:cubicBezTo>
                  <a:pt x="12772" y="4797"/>
                  <a:pt x="12856" y="4782"/>
                  <a:pt x="12934" y="4748"/>
                </a:cubicBezTo>
                <a:cubicBezTo>
                  <a:pt x="12880" y="4811"/>
                  <a:pt x="12791" y="4825"/>
                  <a:pt x="12734" y="4885"/>
                </a:cubicBezTo>
                <a:cubicBezTo>
                  <a:pt x="12738" y="4894"/>
                  <a:pt x="12745" y="4913"/>
                  <a:pt x="12749" y="4922"/>
                </a:cubicBezTo>
                <a:cubicBezTo>
                  <a:pt x="12767" y="4924"/>
                  <a:pt x="12786" y="4929"/>
                  <a:pt x="12804" y="4921"/>
                </a:cubicBezTo>
                <a:cubicBezTo>
                  <a:pt x="12859" y="4900"/>
                  <a:pt x="12910" y="4868"/>
                  <a:pt x="12955" y="4829"/>
                </a:cubicBezTo>
                <a:cubicBezTo>
                  <a:pt x="12975" y="4835"/>
                  <a:pt x="12996" y="4841"/>
                  <a:pt x="13015" y="4852"/>
                </a:cubicBezTo>
                <a:cubicBezTo>
                  <a:pt x="13074" y="4883"/>
                  <a:pt x="13143" y="4895"/>
                  <a:pt x="13209" y="4884"/>
                </a:cubicBezTo>
                <a:cubicBezTo>
                  <a:pt x="13251" y="4872"/>
                  <a:pt x="13277" y="4834"/>
                  <a:pt x="13304" y="4802"/>
                </a:cubicBezTo>
                <a:cubicBezTo>
                  <a:pt x="13267" y="4735"/>
                  <a:pt x="13217" y="4664"/>
                  <a:pt x="13139" y="4642"/>
                </a:cubicBezTo>
                <a:cubicBezTo>
                  <a:pt x="13103" y="4630"/>
                  <a:pt x="13079" y="4599"/>
                  <a:pt x="13052" y="4574"/>
                </a:cubicBezTo>
                <a:cubicBezTo>
                  <a:pt x="13044" y="4578"/>
                  <a:pt x="13036" y="4582"/>
                  <a:pt x="13028" y="4586"/>
                </a:cubicBezTo>
                <a:cubicBezTo>
                  <a:pt x="13009" y="4563"/>
                  <a:pt x="12983" y="4549"/>
                  <a:pt x="12959" y="4532"/>
                </a:cubicBezTo>
                <a:cubicBezTo>
                  <a:pt x="12938" y="4511"/>
                  <a:pt x="12920" y="4487"/>
                  <a:pt x="12896" y="4469"/>
                </a:cubicBezTo>
                <a:cubicBezTo>
                  <a:pt x="12866" y="4446"/>
                  <a:pt x="12852" y="4407"/>
                  <a:pt x="12820" y="4386"/>
                </a:cubicBezTo>
                <a:cubicBezTo>
                  <a:pt x="12763" y="4374"/>
                  <a:pt x="12699" y="4362"/>
                  <a:pt x="12646" y="4396"/>
                </a:cubicBezTo>
                <a:close/>
                <a:moveTo>
                  <a:pt x="19044" y="4787"/>
                </a:moveTo>
                <a:cubicBezTo>
                  <a:pt x="18974" y="4781"/>
                  <a:pt x="18919" y="4832"/>
                  <a:pt x="18863" y="4864"/>
                </a:cubicBezTo>
                <a:cubicBezTo>
                  <a:pt x="18871" y="4878"/>
                  <a:pt x="18876" y="4899"/>
                  <a:pt x="18896" y="4900"/>
                </a:cubicBezTo>
                <a:cubicBezTo>
                  <a:pt x="18936" y="4909"/>
                  <a:pt x="18976" y="4886"/>
                  <a:pt x="19016" y="4892"/>
                </a:cubicBezTo>
                <a:cubicBezTo>
                  <a:pt x="19041" y="4870"/>
                  <a:pt x="19076" y="4878"/>
                  <a:pt x="19105" y="4881"/>
                </a:cubicBezTo>
                <a:cubicBezTo>
                  <a:pt x="19123" y="4882"/>
                  <a:pt x="19145" y="4893"/>
                  <a:pt x="19145" y="4913"/>
                </a:cubicBezTo>
                <a:cubicBezTo>
                  <a:pt x="19133" y="4943"/>
                  <a:pt x="19105" y="4960"/>
                  <a:pt x="19078" y="4974"/>
                </a:cubicBezTo>
                <a:cubicBezTo>
                  <a:pt x="19067" y="4957"/>
                  <a:pt x="19056" y="4940"/>
                  <a:pt x="19044" y="4924"/>
                </a:cubicBezTo>
                <a:cubicBezTo>
                  <a:pt x="19045" y="4932"/>
                  <a:pt x="19046" y="4948"/>
                  <a:pt x="19047" y="4957"/>
                </a:cubicBezTo>
                <a:cubicBezTo>
                  <a:pt x="19027" y="4982"/>
                  <a:pt x="19023" y="5013"/>
                  <a:pt x="19020" y="5043"/>
                </a:cubicBezTo>
                <a:cubicBezTo>
                  <a:pt x="19047" y="5068"/>
                  <a:pt x="19075" y="5092"/>
                  <a:pt x="19106" y="5113"/>
                </a:cubicBezTo>
                <a:cubicBezTo>
                  <a:pt x="19109" y="5149"/>
                  <a:pt x="19119" y="5185"/>
                  <a:pt x="19145" y="5211"/>
                </a:cubicBezTo>
                <a:cubicBezTo>
                  <a:pt x="19154" y="5211"/>
                  <a:pt x="19171" y="5210"/>
                  <a:pt x="19180" y="5209"/>
                </a:cubicBezTo>
                <a:cubicBezTo>
                  <a:pt x="19199" y="5254"/>
                  <a:pt x="19256" y="5255"/>
                  <a:pt x="19277" y="5296"/>
                </a:cubicBezTo>
                <a:cubicBezTo>
                  <a:pt x="19303" y="5301"/>
                  <a:pt x="19331" y="5311"/>
                  <a:pt x="19356" y="5296"/>
                </a:cubicBezTo>
                <a:cubicBezTo>
                  <a:pt x="19410" y="5271"/>
                  <a:pt x="19453" y="5229"/>
                  <a:pt x="19502" y="5196"/>
                </a:cubicBezTo>
                <a:cubicBezTo>
                  <a:pt x="19545" y="5170"/>
                  <a:pt x="19550" y="5111"/>
                  <a:pt x="19593" y="5084"/>
                </a:cubicBezTo>
                <a:cubicBezTo>
                  <a:pt x="19609" y="5068"/>
                  <a:pt x="19639" y="5059"/>
                  <a:pt x="19646" y="5036"/>
                </a:cubicBezTo>
                <a:cubicBezTo>
                  <a:pt x="19598" y="4953"/>
                  <a:pt x="19534" y="4880"/>
                  <a:pt x="19466" y="4813"/>
                </a:cubicBezTo>
                <a:cubicBezTo>
                  <a:pt x="19449" y="4801"/>
                  <a:pt x="19427" y="4800"/>
                  <a:pt x="19407" y="4799"/>
                </a:cubicBezTo>
                <a:cubicBezTo>
                  <a:pt x="19344" y="4798"/>
                  <a:pt x="19281" y="4783"/>
                  <a:pt x="19219" y="4775"/>
                </a:cubicBezTo>
                <a:cubicBezTo>
                  <a:pt x="19160" y="4767"/>
                  <a:pt x="19103" y="4792"/>
                  <a:pt x="19044" y="4787"/>
                </a:cubicBezTo>
                <a:close/>
                <a:moveTo>
                  <a:pt x="2777" y="6876"/>
                </a:moveTo>
                <a:cubicBezTo>
                  <a:pt x="2767" y="7050"/>
                  <a:pt x="2768" y="7224"/>
                  <a:pt x="2763" y="7399"/>
                </a:cubicBezTo>
                <a:cubicBezTo>
                  <a:pt x="2753" y="7811"/>
                  <a:pt x="2745" y="8223"/>
                  <a:pt x="2736" y="8635"/>
                </a:cubicBezTo>
                <a:cubicBezTo>
                  <a:pt x="2921" y="8633"/>
                  <a:pt x="3107" y="8635"/>
                  <a:pt x="3292" y="8634"/>
                </a:cubicBezTo>
                <a:cubicBezTo>
                  <a:pt x="3298" y="8455"/>
                  <a:pt x="3307" y="8277"/>
                  <a:pt x="3315" y="8098"/>
                </a:cubicBezTo>
                <a:cubicBezTo>
                  <a:pt x="3368" y="8097"/>
                  <a:pt x="3420" y="8095"/>
                  <a:pt x="3473" y="8092"/>
                </a:cubicBezTo>
                <a:cubicBezTo>
                  <a:pt x="3540" y="8275"/>
                  <a:pt x="3605" y="8459"/>
                  <a:pt x="3672" y="8642"/>
                </a:cubicBezTo>
                <a:cubicBezTo>
                  <a:pt x="3867" y="8604"/>
                  <a:pt x="4060" y="8565"/>
                  <a:pt x="4255" y="8528"/>
                </a:cubicBezTo>
                <a:cubicBezTo>
                  <a:pt x="4151" y="8347"/>
                  <a:pt x="4051" y="8163"/>
                  <a:pt x="3947" y="7982"/>
                </a:cubicBezTo>
                <a:cubicBezTo>
                  <a:pt x="4041" y="7922"/>
                  <a:pt x="4129" y="7848"/>
                  <a:pt x="4184" y="7749"/>
                </a:cubicBezTo>
                <a:cubicBezTo>
                  <a:pt x="4256" y="7620"/>
                  <a:pt x="4266" y="7467"/>
                  <a:pt x="4254" y="7323"/>
                </a:cubicBezTo>
                <a:cubicBezTo>
                  <a:pt x="4233" y="7130"/>
                  <a:pt x="4106" y="6959"/>
                  <a:pt x="3937" y="6869"/>
                </a:cubicBezTo>
                <a:cubicBezTo>
                  <a:pt x="3780" y="6783"/>
                  <a:pt x="3596" y="6757"/>
                  <a:pt x="3420" y="6764"/>
                </a:cubicBezTo>
                <a:cubicBezTo>
                  <a:pt x="3202" y="6769"/>
                  <a:pt x="2981" y="6795"/>
                  <a:pt x="2777" y="6876"/>
                </a:cubicBezTo>
                <a:close/>
                <a:moveTo>
                  <a:pt x="14258" y="6774"/>
                </a:moveTo>
                <a:cubicBezTo>
                  <a:pt x="14100" y="6786"/>
                  <a:pt x="13944" y="6820"/>
                  <a:pt x="13795" y="6875"/>
                </a:cubicBezTo>
                <a:cubicBezTo>
                  <a:pt x="13781" y="7149"/>
                  <a:pt x="13784" y="7424"/>
                  <a:pt x="13774" y="7698"/>
                </a:cubicBezTo>
                <a:cubicBezTo>
                  <a:pt x="13768" y="8011"/>
                  <a:pt x="13759" y="8322"/>
                  <a:pt x="13755" y="8635"/>
                </a:cubicBezTo>
                <a:cubicBezTo>
                  <a:pt x="13939" y="8633"/>
                  <a:pt x="14124" y="8634"/>
                  <a:pt x="14309" y="8634"/>
                </a:cubicBezTo>
                <a:cubicBezTo>
                  <a:pt x="14318" y="8456"/>
                  <a:pt x="14326" y="8277"/>
                  <a:pt x="14332" y="8098"/>
                </a:cubicBezTo>
                <a:cubicBezTo>
                  <a:pt x="14385" y="8097"/>
                  <a:pt x="14438" y="8095"/>
                  <a:pt x="14492" y="8093"/>
                </a:cubicBezTo>
                <a:cubicBezTo>
                  <a:pt x="14558" y="8276"/>
                  <a:pt x="14624" y="8459"/>
                  <a:pt x="14690" y="8642"/>
                </a:cubicBezTo>
                <a:cubicBezTo>
                  <a:pt x="14884" y="8604"/>
                  <a:pt x="15078" y="8567"/>
                  <a:pt x="15272" y="8528"/>
                </a:cubicBezTo>
                <a:cubicBezTo>
                  <a:pt x="15170" y="8345"/>
                  <a:pt x="15067" y="8163"/>
                  <a:pt x="14965" y="7981"/>
                </a:cubicBezTo>
                <a:cubicBezTo>
                  <a:pt x="15056" y="7925"/>
                  <a:pt x="15139" y="7853"/>
                  <a:pt x="15195" y="7762"/>
                </a:cubicBezTo>
                <a:cubicBezTo>
                  <a:pt x="15245" y="7678"/>
                  <a:pt x="15268" y="7581"/>
                  <a:pt x="15274" y="7485"/>
                </a:cubicBezTo>
                <a:cubicBezTo>
                  <a:pt x="15286" y="7346"/>
                  <a:pt x="15264" y="7199"/>
                  <a:pt x="15185" y="7081"/>
                </a:cubicBezTo>
                <a:cubicBezTo>
                  <a:pt x="15089" y="6928"/>
                  <a:pt x="14923" y="6831"/>
                  <a:pt x="14750" y="6791"/>
                </a:cubicBezTo>
                <a:cubicBezTo>
                  <a:pt x="14589" y="6752"/>
                  <a:pt x="14422" y="6763"/>
                  <a:pt x="14258" y="6774"/>
                </a:cubicBezTo>
                <a:close/>
                <a:moveTo>
                  <a:pt x="1074" y="6901"/>
                </a:moveTo>
                <a:cubicBezTo>
                  <a:pt x="1075" y="7455"/>
                  <a:pt x="1076" y="8009"/>
                  <a:pt x="1077" y="8562"/>
                </a:cubicBezTo>
                <a:cubicBezTo>
                  <a:pt x="1195" y="8619"/>
                  <a:pt x="1325" y="8650"/>
                  <a:pt x="1455" y="8668"/>
                </a:cubicBezTo>
                <a:cubicBezTo>
                  <a:pt x="1643" y="8692"/>
                  <a:pt x="1833" y="8693"/>
                  <a:pt x="2021" y="8667"/>
                </a:cubicBezTo>
                <a:cubicBezTo>
                  <a:pt x="2140" y="8648"/>
                  <a:pt x="2260" y="8618"/>
                  <a:pt x="2365" y="8557"/>
                </a:cubicBezTo>
                <a:cubicBezTo>
                  <a:pt x="2464" y="8499"/>
                  <a:pt x="2543" y="8402"/>
                  <a:pt x="2565" y="8288"/>
                </a:cubicBezTo>
                <a:cubicBezTo>
                  <a:pt x="2583" y="8179"/>
                  <a:pt x="2571" y="8063"/>
                  <a:pt x="2518" y="7965"/>
                </a:cubicBezTo>
                <a:cubicBezTo>
                  <a:pt x="2456" y="7846"/>
                  <a:pt x="2337" y="7762"/>
                  <a:pt x="2208" y="7731"/>
                </a:cubicBezTo>
                <a:cubicBezTo>
                  <a:pt x="2279" y="7707"/>
                  <a:pt x="2349" y="7673"/>
                  <a:pt x="2400" y="7617"/>
                </a:cubicBezTo>
                <a:cubicBezTo>
                  <a:pt x="2485" y="7527"/>
                  <a:pt x="2513" y="7396"/>
                  <a:pt x="2498" y="7275"/>
                </a:cubicBezTo>
                <a:cubicBezTo>
                  <a:pt x="2488" y="7129"/>
                  <a:pt x="2403" y="6993"/>
                  <a:pt x="2281" y="6913"/>
                </a:cubicBezTo>
                <a:cubicBezTo>
                  <a:pt x="2112" y="6803"/>
                  <a:pt x="1905" y="6774"/>
                  <a:pt x="1708" y="6774"/>
                </a:cubicBezTo>
                <a:cubicBezTo>
                  <a:pt x="1491" y="6779"/>
                  <a:pt x="1275" y="6820"/>
                  <a:pt x="1074" y="6901"/>
                </a:cubicBezTo>
                <a:close/>
                <a:moveTo>
                  <a:pt x="7152" y="6805"/>
                </a:moveTo>
                <a:cubicBezTo>
                  <a:pt x="7134" y="7409"/>
                  <a:pt x="7098" y="8012"/>
                  <a:pt x="7064" y="8615"/>
                </a:cubicBezTo>
                <a:cubicBezTo>
                  <a:pt x="7283" y="8606"/>
                  <a:pt x="7503" y="8597"/>
                  <a:pt x="7722" y="8587"/>
                </a:cubicBezTo>
                <a:cubicBezTo>
                  <a:pt x="7734" y="8320"/>
                  <a:pt x="7731" y="8053"/>
                  <a:pt x="7741" y="7787"/>
                </a:cubicBezTo>
                <a:cubicBezTo>
                  <a:pt x="7745" y="7642"/>
                  <a:pt x="7739" y="7492"/>
                  <a:pt x="7788" y="7353"/>
                </a:cubicBezTo>
                <a:cubicBezTo>
                  <a:pt x="7809" y="7295"/>
                  <a:pt x="7852" y="7231"/>
                  <a:pt x="7920" y="7229"/>
                </a:cubicBezTo>
                <a:cubicBezTo>
                  <a:pt x="7956" y="7226"/>
                  <a:pt x="7974" y="7263"/>
                  <a:pt x="7986" y="7291"/>
                </a:cubicBezTo>
                <a:cubicBezTo>
                  <a:pt x="8020" y="7381"/>
                  <a:pt x="8025" y="7479"/>
                  <a:pt x="8032" y="7573"/>
                </a:cubicBezTo>
                <a:cubicBezTo>
                  <a:pt x="8044" y="7906"/>
                  <a:pt x="7992" y="8236"/>
                  <a:pt x="7938" y="8564"/>
                </a:cubicBezTo>
                <a:cubicBezTo>
                  <a:pt x="8186" y="8569"/>
                  <a:pt x="8434" y="8574"/>
                  <a:pt x="8682" y="8576"/>
                </a:cubicBezTo>
                <a:cubicBezTo>
                  <a:pt x="8689" y="8396"/>
                  <a:pt x="8697" y="8216"/>
                  <a:pt x="8695" y="8036"/>
                </a:cubicBezTo>
                <a:cubicBezTo>
                  <a:pt x="8694" y="7735"/>
                  <a:pt x="8706" y="7424"/>
                  <a:pt x="8606" y="7135"/>
                </a:cubicBezTo>
                <a:cubicBezTo>
                  <a:pt x="8567" y="7025"/>
                  <a:pt x="8505" y="6917"/>
                  <a:pt x="8406" y="6850"/>
                </a:cubicBezTo>
                <a:cubicBezTo>
                  <a:pt x="8304" y="6778"/>
                  <a:pt x="8171" y="6758"/>
                  <a:pt x="8050" y="6781"/>
                </a:cubicBezTo>
                <a:cubicBezTo>
                  <a:pt x="7931" y="6807"/>
                  <a:pt x="7833" y="6887"/>
                  <a:pt x="7756" y="6978"/>
                </a:cubicBezTo>
                <a:cubicBezTo>
                  <a:pt x="7758" y="6910"/>
                  <a:pt x="7758" y="6842"/>
                  <a:pt x="7761" y="6774"/>
                </a:cubicBezTo>
                <a:cubicBezTo>
                  <a:pt x="7558" y="6786"/>
                  <a:pt x="7355" y="6795"/>
                  <a:pt x="7152" y="6805"/>
                </a:cubicBezTo>
                <a:close/>
                <a:moveTo>
                  <a:pt x="18888" y="6805"/>
                </a:moveTo>
                <a:cubicBezTo>
                  <a:pt x="18870" y="7409"/>
                  <a:pt x="18834" y="8012"/>
                  <a:pt x="18800" y="8615"/>
                </a:cubicBezTo>
                <a:cubicBezTo>
                  <a:pt x="19019" y="8606"/>
                  <a:pt x="19239" y="8597"/>
                  <a:pt x="19459" y="8587"/>
                </a:cubicBezTo>
                <a:cubicBezTo>
                  <a:pt x="19469" y="8324"/>
                  <a:pt x="19468" y="8062"/>
                  <a:pt x="19477" y="7799"/>
                </a:cubicBezTo>
                <a:cubicBezTo>
                  <a:pt x="19483" y="7658"/>
                  <a:pt x="19475" y="7512"/>
                  <a:pt x="19517" y="7375"/>
                </a:cubicBezTo>
                <a:cubicBezTo>
                  <a:pt x="19533" y="7324"/>
                  <a:pt x="19558" y="7272"/>
                  <a:pt x="19605" y="7244"/>
                </a:cubicBezTo>
                <a:cubicBezTo>
                  <a:pt x="19635" y="7227"/>
                  <a:pt x="19683" y="7218"/>
                  <a:pt x="19703" y="7254"/>
                </a:cubicBezTo>
                <a:cubicBezTo>
                  <a:pt x="19755" y="7342"/>
                  <a:pt x="19755" y="7449"/>
                  <a:pt x="19767" y="7548"/>
                </a:cubicBezTo>
                <a:cubicBezTo>
                  <a:pt x="19783" y="7889"/>
                  <a:pt x="19729" y="8228"/>
                  <a:pt x="19674" y="8564"/>
                </a:cubicBezTo>
                <a:cubicBezTo>
                  <a:pt x="19922" y="8568"/>
                  <a:pt x="20171" y="8575"/>
                  <a:pt x="20419" y="8576"/>
                </a:cubicBezTo>
                <a:cubicBezTo>
                  <a:pt x="20430" y="8292"/>
                  <a:pt x="20436" y="8008"/>
                  <a:pt x="20431" y="7724"/>
                </a:cubicBezTo>
                <a:cubicBezTo>
                  <a:pt x="20422" y="7508"/>
                  <a:pt x="20407" y="7286"/>
                  <a:pt x="20322" y="7084"/>
                </a:cubicBezTo>
                <a:cubicBezTo>
                  <a:pt x="20280" y="6985"/>
                  <a:pt x="20214" y="6891"/>
                  <a:pt x="20120" y="6836"/>
                </a:cubicBezTo>
                <a:cubicBezTo>
                  <a:pt x="20024" y="6776"/>
                  <a:pt x="19905" y="6761"/>
                  <a:pt x="19795" y="6779"/>
                </a:cubicBezTo>
                <a:cubicBezTo>
                  <a:pt x="19672" y="6803"/>
                  <a:pt x="19571" y="6884"/>
                  <a:pt x="19493" y="6978"/>
                </a:cubicBezTo>
                <a:cubicBezTo>
                  <a:pt x="19495" y="6909"/>
                  <a:pt x="19494" y="6842"/>
                  <a:pt x="19498" y="6774"/>
                </a:cubicBezTo>
                <a:cubicBezTo>
                  <a:pt x="19294" y="6786"/>
                  <a:pt x="19091" y="6795"/>
                  <a:pt x="18888" y="6805"/>
                </a:cubicBezTo>
                <a:close/>
                <a:moveTo>
                  <a:pt x="20952" y="7007"/>
                </a:moveTo>
                <a:cubicBezTo>
                  <a:pt x="20768" y="7170"/>
                  <a:pt x="20653" y="7402"/>
                  <a:pt x="20617" y="7643"/>
                </a:cubicBezTo>
                <a:cubicBezTo>
                  <a:pt x="20585" y="7853"/>
                  <a:pt x="20609" y="8077"/>
                  <a:pt x="20719" y="8262"/>
                </a:cubicBezTo>
                <a:cubicBezTo>
                  <a:pt x="20839" y="8475"/>
                  <a:pt x="21065" y="8619"/>
                  <a:pt x="21305" y="8655"/>
                </a:cubicBezTo>
                <a:cubicBezTo>
                  <a:pt x="21531" y="8688"/>
                  <a:pt x="21767" y="8649"/>
                  <a:pt x="21973" y="8551"/>
                </a:cubicBezTo>
                <a:cubicBezTo>
                  <a:pt x="22065" y="8505"/>
                  <a:pt x="22158" y="8447"/>
                  <a:pt x="22217" y="8361"/>
                </a:cubicBezTo>
                <a:cubicBezTo>
                  <a:pt x="22211" y="8082"/>
                  <a:pt x="22206" y="7804"/>
                  <a:pt x="22202" y="7525"/>
                </a:cubicBezTo>
                <a:cubicBezTo>
                  <a:pt x="21945" y="7536"/>
                  <a:pt x="21688" y="7536"/>
                  <a:pt x="21431" y="7549"/>
                </a:cubicBezTo>
                <a:cubicBezTo>
                  <a:pt x="21420" y="7678"/>
                  <a:pt x="21421" y="7807"/>
                  <a:pt x="21413" y="7936"/>
                </a:cubicBezTo>
                <a:cubicBezTo>
                  <a:pt x="21516" y="7936"/>
                  <a:pt x="21619" y="7938"/>
                  <a:pt x="21722" y="7940"/>
                </a:cubicBezTo>
                <a:cubicBezTo>
                  <a:pt x="21720" y="7973"/>
                  <a:pt x="21719" y="8006"/>
                  <a:pt x="21719" y="8040"/>
                </a:cubicBezTo>
                <a:cubicBezTo>
                  <a:pt x="21644" y="8094"/>
                  <a:pt x="21544" y="8109"/>
                  <a:pt x="21455" y="8088"/>
                </a:cubicBezTo>
                <a:cubicBezTo>
                  <a:pt x="21355" y="8063"/>
                  <a:pt x="21281" y="7974"/>
                  <a:pt x="21255" y="7876"/>
                </a:cubicBezTo>
                <a:cubicBezTo>
                  <a:pt x="21217" y="7741"/>
                  <a:pt x="21237" y="7583"/>
                  <a:pt x="21332" y="7474"/>
                </a:cubicBezTo>
                <a:cubicBezTo>
                  <a:pt x="21424" y="7366"/>
                  <a:pt x="21569" y="7321"/>
                  <a:pt x="21707" y="7317"/>
                </a:cubicBezTo>
                <a:cubicBezTo>
                  <a:pt x="21816" y="7316"/>
                  <a:pt x="21927" y="7325"/>
                  <a:pt x="22030" y="7364"/>
                </a:cubicBezTo>
                <a:cubicBezTo>
                  <a:pt x="22039" y="7199"/>
                  <a:pt x="22052" y="7035"/>
                  <a:pt x="22066" y="6870"/>
                </a:cubicBezTo>
                <a:cubicBezTo>
                  <a:pt x="21923" y="6791"/>
                  <a:pt x="21755" y="6773"/>
                  <a:pt x="21594" y="6772"/>
                </a:cubicBezTo>
                <a:cubicBezTo>
                  <a:pt x="21361" y="6768"/>
                  <a:pt x="21126" y="6851"/>
                  <a:pt x="20952" y="7007"/>
                </a:cubicBezTo>
                <a:close/>
                <a:moveTo>
                  <a:pt x="16155" y="6986"/>
                </a:moveTo>
                <a:cubicBezTo>
                  <a:pt x="16156" y="6936"/>
                  <a:pt x="16157" y="6887"/>
                  <a:pt x="16156" y="6838"/>
                </a:cubicBezTo>
                <a:cubicBezTo>
                  <a:pt x="15952" y="6848"/>
                  <a:pt x="15748" y="6857"/>
                  <a:pt x="15544" y="6864"/>
                </a:cubicBezTo>
                <a:cubicBezTo>
                  <a:pt x="15541" y="7449"/>
                  <a:pt x="15483" y="8033"/>
                  <a:pt x="15427" y="8615"/>
                </a:cubicBezTo>
                <a:cubicBezTo>
                  <a:pt x="15644" y="8614"/>
                  <a:pt x="15861" y="8615"/>
                  <a:pt x="16078" y="8615"/>
                </a:cubicBezTo>
                <a:cubicBezTo>
                  <a:pt x="16086" y="8259"/>
                  <a:pt x="16100" y="7903"/>
                  <a:pt x="16110" y="7548"/>
                </a:cubicBezTo>
                <a:cubicBezTo>
                  <a:pt x="16119" y="7463"/>
                  <a:pt x="16121" y="7372"/>
                  <a:pt x="16167" y="7297"/>
                </a:cubicBezTo>
                <a:cubicBezTo>
                  <a:pt x="16183" y="7269"/>
                  <a:pt x="16222" y="7245"/>
                  <a:pt x="16253" y="7266"/>
                </a:cubicBezTo>
                <a:cubicBezTo>
                  <a:pt x="16284" y="7307"/>
                  <a:pt x="16291" y="7360"/>
                  <a:pt x="16300" y="7410"/>
                </a:cubicBezTo>
                <a:cubicBezTo>
                  <a:pt x="16311" y="7489"/>
                  <a:pt x="16320" y="7569"/>
                  <a:pt x="16320" y="7649"/>
                </a:cubicBezTo>
                <a:cubicBezTo>
                  <a:pt x="16325" y="7959"/>
                  <a:pt x="16286" y="8268"/>
                  <a:pt x="16245" y="8574"/>
                </a:cubicBezTo>
                <a:cubicBezTo>
                  <a:pt x="16450" y="8567"/>
                  <a:pt x="16654" y="8559"/>
                  <a:pt x="16858" y="8551"/>
                </a:cubicBezTo>
                <a:cubicBezTo>
                  <a:pt x="16881" y="8218"/>
                  <a:pt x="16903" y="7883"/>
                  <a:pt x="16886" y="7549"/>
                </a:cubicBezTo>
                <a:cubicBezTo>
                  <a:pt x="16889" y="7461"/>
                  <a:pt x="16886" y="7365"/>
                  <a:pt x="16934" y="7288"/>
                </a:cubicBezTo>
                <a:cubicBezTo>
                  <a:pt x="16951" y="7258"/>
                  <a:pt x="16985" y="7238"/>
                  <a:pt x="17020" y="7243"/>
                </a:cubicBezTo>
                <a:cubicBezTo>
                  <a:pt x="17048" y="7256"/>
                  <a:pt x="17056" y="7291"/>
                  <a:pt x="17065" y="7318"/>
                </a:cubicBezTo>
                <a:cubicBezTo>
                  <a:pt x="17091" y="7418"/>
                  <a:pt x="17095" y="7521"/>
                  <a:pt x="17099" y="7624"/>
                </a:cubicBezTo>
                <a:cubicBezTo>
                  <a:pt x="17103" y="7933"/>
                  <a:pt x="17062" y="8241"/>
                  <a:pt x="17021" y="8547"/>
                </a:cubicBezTo>
                <a:cubicBezTo>
                  <a:pt x="17243" y="8535"/>
                  <a:pt x="17464" y="8527"/>
                  <a:pt x="17686" y="8515"/>
                </a:cubicBezTo>
                <a:cubicBezTo>
                  <a:pt x="17705" y="8289"/>
                  <a:pt x="17722" y="8063"/>
                  <a:pt x="17724" y="7836"/>
                </a:cubicBezTo>
                <a:cubicBezTo>
                  <a:pt x="17725" y="7598"/>
                  <a:pt x="17721" y="7354"/>
                  <a:pt x="17643" y="7126"/>
                </a:cubicBezTo>
                <a:cubicBezTo>
                  <a:pt x="17604" y="7015"/>
                  <a:pt x="17536" y="6909"/>
                  <a:pt x="17434" y="6846"/>
                </a:cubicBezTo>
                <a:cubicBezTo>
                  <a:pt x="17338" y="6785"/>
                  <a:pt x="17218" y="6775"/>
                  <a:pt x="17107" y="6793"/>
                </a:cubicBezTo>
                <a:cubicBezTo>
                  <a:pt x="16985" y="6816"/>
                  <a:pt x="16888" y="6901"/>
                  <a:pt x="16809" y="6992"/>
                </a:cubicBezTo>
                <a:cubicBezTo>
                  <a:pt x="16782" y="6939"/>
                  <a:pt x="16758" y="6883"/>
                  <a:pt x="16709" y="6846"/>
                </a:cubicBezTo>
                <a:cubicBezTo>
                  <a:pt x="16631" y="6786"/>
                  <a:pt x="16525" y="6780"/>
                  <a:pt x="16430" y="6788"/>
                </a:cubicBezTo>
                <a:cubicBezTo>
                  <a:pt x="16315" y="6812"/>
                  <a:pt x="16228" y="6899"/>
                  <a:pt x="16155" y="6986"/>
                </a:cubicBezTo>
                <a:close/>
                <a:moveTo>
                  <a:pt x="9122" y="6965"/>
                </a:moveTo>
                <a:cubicBezTo>
                  <a:pt x="8988" y="7072"/>
                  <a:pt x="8896" y="7238"/>
                  <a:pt x="8893" y="7412"/>
                </a:cubicBezTo>
                <a:cubicBezTo>
                  <a:pt x="8884" y="7544"/>
                  <a:pt x="8919" y="7684"/>
                  <a:pt x="9009" y="7784"/>
                </a:cubicBezTo>
                <a:cubicBezTo>
                  <a:pt x="9102" y="7889"/>
                  <a:pt x="9244" y="7939"/>
                  <a:pt x="9382" y="7937"/>
                </a:cubicBezTo>
                <a:cubicBezTo>
                  <a:pt x="9450" y="7936"/>
                  <a:pt x="9519" y="7939"/>
                  <a:pt x="9584" y="7960"/>
                </a:cubicBezTo>
                <a:cubicBezTo>
                  <a:pt x="9618" y="7971"/>
                  <a:pt x="9655" y="7997"/>
                  <a:pt x="9655" y="8037"/>
                </a:cubicBezTo>
                <a:cubicBezTo>
                  <a:pt x="9656" y="8079"/>
                  <a:pt x="9619" y="8108"/>
                  <a:pt x="9582" y="8118"/>
                </a:cubicBezTo>
                <a:cubicBezTo>
                  <a:pt x="9517" y="8136"/>
                  <a:pt x="9448" y="8135"/>
                  <a:pt x="9381" y="8130"/>
                </a:cubicBezTo>
                <a:cubicBezTo>
                  <a:pt x="9229" y="8118"/>
                  <a:pt x="9078" y="8075"/>
                  <a:pt x="8947" y="7998"/>
                </a:cubicBezTo>
                <a:cubicBezTo>
                  <a:pt x="8932" y="8168"/>
                  <a:pt x="8907" y="8337"/>
                  <a:pt x="8892" y="8507"/>
                </a:cubicBezTo>
                <a:cubicBezTo>
                  <a:pt x="9061" y="8579"/>
                  <a:pt x="9234" y="8651"/>
                  <a:pt x="9419" y="8671"/>
                </a:cubicBezTo>
                <a:cubicBezTo>
                  <a:pt x="9574" y="8677"/>
                  <a:pt x="9734" y="8655"/>
                  <a:pt x="9877" y="8593"/>
                </a:cubicBezTo>
                <a:cubicBezTo>
                  <a:pt x="10043" y="8522"/>
                  <a:pt x="10173" y="8375"/>
                  <a:pt x="10218" y="8200"/>
                </a:cubicBezTo>
                <a:cubicBezTo>
                  <a:pt x="10255" y="8050"/>
                  <a:pt x="10259" y="7884"/>
                  <a:pt x="10187" y="7744"/>
                </a:cubicBezTo>
                <a:cubicBezTo>
                  <a:pt x="10103" y="7580"/>
                  <a:pt x="9908" y="7499"/>
                  <a:pt x="9731" y="7515"/>
                </a:cubicBezTo>
                <a:cubicBezTo>
                  <a:pt x="9650" y="7518"/>
                  <a:pt x="9562" y="7535"/>
                  <a:pt x="9487" y="7496"/>
                </a:cubicBezTo>
                <a:cubicBezTo>
                  <a:pt x="9444" y="7472"/>
                  <a:pt x="9453" y="7406"/>
                  <a:pt x="9495" y="7385"/>
                </a:cubicBezTo>
                <a:cubicBezTo>
                  <a:pt x="9562" y="7347"/>
                  <a:pt x="9643" y="7347"/>
                  <a:pt x="9719" y="7346"/>
                </a:cubicBezTo>
                <a:cubicBezTo>
                  <a:pt x="9847" y="7344"/>
                  <a:pt x="9972" y="7377"/>
                  <a:pt x="10093" y="7415"/>
                </a:cubicBezTo>
                <a:cubicBezTo>
                  <a:pt x="10105" y="7240"/>
                  <a:pt x="10125" y="7064"/>
                  <a:pt x="10140" y="6889"/>
                </a:cubicBezTo>
                <a:cubicBezTo>
                  <a:pt x="9970" y="6814"/>
                  <a:pt x="9781" y="6792"/>
                  <a:pt x="9596" y="6796"/>
                </a:cubicBezTo>
                <a:cubicBezTo>
                  <a:pt x="9426" y="6801"/>
                  <a:pt x="9255" y="6858"/>
                  <a:pt x="9122" y="6965"/>
                </a:cubicBezTo>
                <a:close/>
                <a:moveTo>
                  <a:pt x="4860" y="6844"/>
                </a:moveTo>
                <a:cubicBezTo>
                  <a:pt x="4685" y="7415"/>
                  <a:pt x="4518" y="7989"/>
                  <a:pt x="4344" y="8561"/>
                </a:cubicBezTo>
                <a:cubicBezTo>
                  <a:pt x="4564" y="8583"/>
                  <a:pt x="4784" y="8605"/>
                  <a:pt x="5005" y="8626"/>
                </a:cubicBezTo>
                <a:cubicBezTo>
                  <a:pt x="5024" y="8529"/>
                  <a:pt x="5047" y="8432"/>
                  <a:pt x="5068" y="8335"/>
                </a:cubicBezTo>
                <a:cubicBezTo>
                  <a:pt x="5166" y="8335"/>
                  <a:pt x="5263" y="8336"/>
                  <a:pt x="5361" y="8335"/>
                </a:cubicBezTo>
                <a:cubicBezTo>
                  <a:pt x="5386" y="8432"/>
                  <a:pt x="5414" y="8528"/>
                  <a:pt x="5437" y="8625"/>
                </a:cubicBezTo>
                <a:cubicBezTo>
                  <a:pt x="5651" y="8601"/>
                  <a:pt x="5865" y="8570"/>
                  <a:pt x="6080" y="8544"/>
                </a:cubicBezTo>
                <a:cubicBezTo>
                  <a:pt x="5912" y="7966"/>
                  <a:pt x="5743" y="7388"/>
                  <a:pt x="5578" y="6809"/>
                </a:cubicBezTo>
                <a:cubicBezTo>
                  <a:pt x="5338" y="6818"/>
                  <a:pt x="5099" y="6834"/>
                  <a:pt x="4860" y="6844"/>
                </a:cubicBezTo>
                <a:close/>
                <a:moveTo>
                  <a:pt x="6197" y="6874"/>
                </a:moveTo>
                <a:cubicBezTo>
                  <a:pt x="6216" y="7457"/>
                  <a:pt x="6233" y="8040"/>
                  <a:pt x="6248" y="8623"/>
                </a:cubicBezTo>
                <a:cubicBezTo>
                  <a:pt x="6430" y="8615"/>
                  <a:pt x="6612" y="8603"/>
                  <a:pt x="6794" y="8596"/>
                </a:cubicBezTo>
                <a:cubicBezTo>
                  <a:pt x="6825" y="8010"/>
                  <a:pt x="6856" y="7424"/>
                  <a:pt x="6884" y="6837"/>
                </a:cubicBezTo>
                <a:cubicBezTo>
                  <a:pt x="6655" y="6852"/>
                  <a:pt x="6426" y="6863"/>
                  <a:pt x="6197" y="6874"/>
                </a:cubicBezTo>
                <a:close/>
                <a:moveTo>
                  <a:pt x="10392" y="6840"/>
                </a:moveTo>
                <a:cubicBezTo>
                  <a:pt x="10382" y="7043"/>
                  <a:pt x="10383" y="7246"/>
                  <a:pt x="10375" y="7450"/>
                </a:cubicBezTo>
                <a:cubicBezTo>
                  <a:pt x="10502" y="7439"/>
                  <a:pt x="10631" y="7437"/>
                  <a:pt x="10758" y="7427"/>
                </a:cubicBezTo>
                <a:cubicBezTo>
                  <a:pt x="10776" y="7826"/>
                  <a:pt x="10792" y="8225"/>
                  <a:pt x="10808" y="8624"/>
                </a:cubicBezTo>
                <a:cubicBezTo>
                  <a:pt x="10990" y="8614"/>
                  <a:pt x="11172" y="8604"/>
                  <a:pt x="11354" y="8596"/>
                </a:cubicBezTo>
                <a:cubicBezTo>
                  <a:pt x="11367" y="8197"/>
                  <a:pt x="11386" y="7799"/>
                  <a:pt x="11399" y="7400"/>
                </a:cubicBezTo>
                <a:cubicBezTo>
                  <a:pt x="11527" y="7397"/>
                  <a:pt x="11655" y="7385"/>
                  <a:pt x="11783" y="7386"/>
                </a:cubicBezTo>
                <a:cubicBezTo>
                  <a:pt x="11788" y="7202"/>
                  <a:pt x="11794" y="7019"/>
                  <a:pt x="11796" y="6836"/>
                </a:cubicBezTo>
                <a:cubicBezTo>
                  <a:pt x="11328" y="6838"/>
                  <a:pt x="10860" y="6834"/>
                  <a:pt x="10392" y="6840"/>
                </a:cubicBezTo>
                <a:close/>
                <a:moveTo>
                  <a:pt x="17933" y="6875"/>
                </a:moveTo>
                <a:cubicBezTo>
                  <a:pt x="17952" y="7458"/>
                  <a:pt x="17969" y="8041"/>
                  <a:pt x="17985" y="8624"/>
                </a:cubicBezTo>
                <a:cubicBezTo>
                  <a:pt x="18167" y="8615"/>
                  <a:pt x="18349" y="8603"/>
                  <a:pt x="18531" y="8596"/>
                </a:cubicBezTo>
                <a:cubicBezTo>
                  <a:pt x="18560" y="8010"/>
                  <a:pt x="18592" y="7424"/>
                  <a:pt x="18620" y="6838"/>
                </a:cubicBezTo>
                <a:cubicBezTo>
                  <a:pt x="18391" y="6852"/>
                  <a:pt x="18162" y="6863"/>
                  <a:pt x="17933" y="6875"/>
                </a:cubicBezTo>
                <a:close/>
                <a:moveTo>
                  <a:pt x="12608" y="6852"/>
                </a:moveTo>
                <a:cubicBezTo>
                  <a:pt x="12450" y="6879"/>
                  <a:pt x="12303" y="6956"/>
                  <a:pt x="12191" y="7069"/>
                </a:cubicBezTo>
                <a:cubicBezTo>
                  <a:pt x="12015" y="7242"/>
                  <a:pt x="11921" y="7491"/>
                  <a:pt x="11932" y="7737"/>
                </a:cubicBezTo>
                <a:cubicBezTo>
                  <a:pt x="11940" y="7953"/>
                  <a:pt x="12035" y="8165"/>
                  <a:pt x="12194" y="8312"/>
                </a:cubicBezTo>
                <a:cubicBezTo>
                  <a:pt x="12354" y="8461"/>
                  <a:pt x="12576" y="8540"/>
                  <a:pt x="12794" y="8527"/>
                </a:cubicBezTo>
                <a:cubicBezTo>
                  <a:pt x="13025" y="8519"/>
                  <a:pt x="13248" y="8401"/>
                  <a:pt x="13387" y="8218"/>
                </a:cubicBezTo>
                <a:cubicBezTo>
                  <a:pt x="13538" y="8024"/>
                  <a:pt x="13595" y="7766"/>
                  <a:pt x="13560" y="7525"/>
                </a:cubicBezTo>
                <a:cubicBezTo>
                  <a:pt x="13535" y="7322"/>
                  <a:pt x="13434" y="7124"/>
                  <a:pt x="13267" y="7002"/>
                </a:cubicBezTo>
                <a:cubicBezTo>
                  <a:pt x="13080" y="6863"/>
                  <a:pt x="12835" y="6820"/>
                  <a:pt x="12608" y="6852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Freeform 112"/>
          <p:cNvSpPr>
            <a:spLocks/>
          </p:cNvSpPr>
          <p:nvPr/>
        </p:nvSpPr>
        <p:spPr bwMode="auto">
          <a:xfrm>
            <a:off x="6405563" y="3700463"/>
            <a:ext cx="225425" cy="141288"/>
          </a:xfrm>
          <a:custGeom>
            <a:avLst/>
            <a:gdLst>
              <a:gd name="T0" fmla="*/ 214 w 595"/>
              <a:gd name="T1" fmla="*/ 0 h 368"/>
              <a:gd name="T2" fmla="*/ 538 w 595"/>
              <a:gd name="T3" fmla="*/ 136 h 368"/>
              <a:gd name="T4" fmla="*/ 595 w 595"/>
              <a:gd name="T5" fmla="*/ 230 h 368"/>
              <a:gd name="T6" fmla="*/ 506 w 595"/>
              <a:gd name="T7" fmla="*/ 265 h 368"/>
              <a:gd name="T8" fmla="*/ 280 w 595"/>
              <a:gd name="T9" fmla="*/ 306 h 368"/>
              <a:gd name="T10" fmla="*/ 229 w 595"/>
              <a:gd name="T11" fmla="*/ 288 h 368"/>
              <a:gd name="T12" fmla="*/ 0 w 595"/>
              <a:gd name="T13" fmla="*/ 368 h 368"/>
              <a:gd name="T14" fmla="*/ 190 w 595"/>
              <a:gd name="T15" fmla="*/ 294 h 368"/>
              <a:gd name="T16" fmla="*/ 214 w 595"/>
              <a:gd name="T17" fmla="*/ 0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95" h="368">
                <a:moveTo>
                  <a:pt x="214" y="0"/>
                </a:moveTo>
                <a:cubicBezTo>
                  <a:pt x="324" y="41"/>
                  <a:pt x="426" y="100"/>
                  <a:pt x="538" y="136"/>
                </a:cubicBezTo>
                <a:cubicBezTo>
                  <a:pt x="580" y="146"/>
                  <a:pt x="592" y="193"/>
                  <a:pt x="595" y="230"/>
                </a:cubicBezTo>
                <a:cubicBezTo>
                  <a:pt x="563" y="236"/>
                  <a:pt x="532" y="246"/>
                  <a:pt x="506" y="265"/>
                </a:cubicBezTo>
                <a:cubicBezTo>
                  <a:pt x="428" y="258"/>
                  <a:pt x="352" y="280"/>
                  <a:pt x="280" y="306"/>
                </a:cubicBezTo>
                <a:cubicBezTo>
                  <a:pt x="263" y="300"/>
                  <a:pt x="246" y="294"/>
                  <a:pt x="229" y="288"/>
                </a:cubicBezTo>
                <a:cubicBezTo>
                  <a:pt x="155" y="320"/>
                  <a:pt x="83" y="365"/>
                  <a:pt x="0" y="368"/>
                </a:cubicBezTo>
                <a:cubicBezTo>
                  <a:pt x="64" y="347"/>
                  <a:pt x="140" y="340"/>
                  <a:pt x="190" y="294"/>
                </a:cubicBezTo>
                <a:cubicBezTo>
                  <a:pt x="219" y="200"/>
                  <a:pt x="212" y="98"/>
                  <a:pt x="214" y="0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Freeform 113"/>
          <p:cNvSpPr>
            <a:spLocks/>
          </p:cNvSpPr>
          <p:nvPr/>
        </p:nvSpPr>
        <p:spPr bwMode="auto">
          <a:xfrm>
            <a:off x="6034088" y="3841751"/>
            <a:ext cx="723900" cy="288925"/>
          </a:xfrm>
          <a:custGeom>
            <a:avLst/>
            <a:gdLst>
              <a:gd name="T0" fmla="*/ 821 w 1901"/>
              <a:gd name="T1" fmla="*/ 11 h 758"/>
              <a:gd name="T2" fmla="*/ 966 w 1901"/>
              <a:gd name="T3" fmla="*/ 6 h 758"/>
              <a:gd name="T4" fmla="*/ 427 w 1901"/>
              <a:gd name="T5" fmla="*/ 78 h 758"/>
              <a:gd name="T6" fmla="*/ 368 w 1901"/>
              <a:gd name="T7" fmla="*/ 113 h 758"/>
              <a:gd name="T8" fmla="*/ 379 w 1901"/>
              <a:gd name="T9" fmla="*/ 412 h 758"/>
              <a:gd name="T10" fmla="*/ 545 w 1901"/>
              <a:gd name="T11" fmla="*/ 449 h 758"/>
              <a:gd name="T12" fmla="*/ 704 w 1901"/>
              <a:gd name="T13" fmla="*/ 519 h 758"/>
              <a:gd name="T14" fmla="*/ 827 w 1901"/>
              <a:gd name="T15" fmla="*/ 550 h 758"/>
              <a:gd name="T16" fmla="*/ 1076 w 1901"/>
              <a:gd name="T17" fmla="*/ 549 h 758"/>
              <a:gd name="T18" fmla="*/ 1540 w 1901"/>
              <a:gd name="T19" fmla="*/ 618 h 758"/>
              <a:gd name="T20" fmla="*/ 1901 w 1901"/>
              <a:gd name="T21" fmla="*/ 590 h 758"/>
              <a:gd name="T22" fmla="*/ 1888 w 1901"/>
              <a:gd name="T23" fmla="*/ 617 h 758"/>
              <a:gd name="T24" fmla="*/ 1553 w 1901"/>
              <a:gd name="T25" fmla="*/ 662 h 758"/>
              <a:gd name="T26" fmla="*/ 1250 w 1901"/>
              <a:gd name="T27" fmla="*/ 598 h 758"/>
              <a:gd name="T28" fmla="*/ 1016 w 1901"/>
              <a:gd name="T29" fmla="*/ 564 h 758"/>
              <a:gd name="T30" fmla="*/ 811 w 1901"/>
              <a:gd name="T31" fmla="*/ 575 h 758"/>
              <a:gd name="T32" fmla="*/ 799 w 1901"/>
              <a:gd name="T33" fmla="*/ 610 h 758"/>
              <a:gd name="T34" fmla="*/ 435 w 1901"/>
              <a:gd name="T35" fmla="*/ 758 h 758"/>
              <a:gd name="T36" fmla="*/ 212 w 1901"/>
              <a:gd name="T37" fmla="*/ 534 h 758"/>
              <a:gd name="T38" fmla="*/ 255 w 1901"/>
              <a:gd name="T39" fmla="*/ 415 h 758"/>
              <a:gd name="T40" fmla="*/ 312 w 1901"/>
              <a:gd name="T41" fmla="*/ 259 h 758"/>
              <a:gd name="T42" fmla="*/ 151 w 1901"/>
              <a:gd name="T43" fmla="*/ 213 h 758"/>
              <a:gd name="T44" fmla="*/ 0 w 1901"/>
              <a:gd name="T45" fmla="*/ 116 h 758"/>
              <a:gd name="T46" fmla="*/ 241 w 1901"/>
              <a:gd name="T47" fmla="*/ 130 h 758"/>
              <a:gd name="T48" fmla="*/ 341 w 1901"/>
              <a:gd name="T49" fmla="*/ 93 h 758"/>
              <a:gd name="T50" fmla="*/ 476 w 1901"/>
              <a:gd name="T51" fmla="*/ 54 h 758"/>
              <a:gd name="T52" fmla="*/ 821 w 1901"/>
              <a:gd name="T53" fmla="*/ 11 h 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901" h="758">
                <a:moveTo>
                  <a:pt x="821" y="11"/>
                </a:moveTo>
                <a:cubicBezTo>
                  <a:pt x="869" y="0"/>
                  <a:pt x="918" y="0"/>
                  <a:pt x="966" y="6"/>
                </a:cubicBezTo>
                <a:cubicBezTo>
                  <a:pt x="787" y="32"/>
                  <a:pt x="607" y="51"/>
                  <a:pt x="427" y="78"/>
                </a:cubicBezTo>
                <a:cubicBezTo>
                  <a:pt x="405" y="83"/>
                  <a:pt x="372" y="85"/>
                  <a:pt x="368" y="113"/>
                </a:cubicBezTo>
                <a:cubicBezTo>
                  <a:pt x="353" y="212"/>
                  <a:pt x="352" y="315"/>
                  <a:pt x="379" y="412"/>
                </a:cubicBezTo>
                <a:cubicBezTo>
                  <a:pt x="430" y="441"/>
                  <a:pt x="489" y="441"/>
                  <a:pt x="545" y="449"/>
                </a:cubicBezTo>
                <a:cubicBezTo>
                  <a:pt x="599" y="471"/>
                  <a:pt x="644" y="512"/>
                  <a:pt x="704" y="519"/>
                </a:cubicBezTo>
                <a:cubicBezTo>
                  <a:pt x="746" y="525"/>
                  <a:pt x="786" y="539"/>
                  <a:pt x="827" y="550"/>
                </a:cubicBezTo>
                <a:cubicBezTo>
                  <a:pt x="910" y="547"/>
                  <a:pt x="993" y="535"/>
                  <a:pt x="1076" y="549"/>
                </a:cubicBezTo>
                <a:cubicBezTo>
                  <a:pt x="1230" y="573"/>
                  <a:pt x="1385" y="597"/>
                  <a:pt x="1540" y="618"/>
                </a:cubicBezTo>
                <a:cubicBezTo>
                  <a:pt x="1660" y="643"/>
                  <a:pt x="1781" y="600"/>
                  <a:pt x="1901" y="590"/>
                </a:cubicBezTo>
                <a:cubicBezTo>
                  <a:pt x="1898" y="597"/>
                  <a:pt x="1891" y="610"/>
                  <a:pt x="1888" y="617"/>
                </a:cubicBezTo>
                <a:cubicBezTo>
                  <a:pt x="1775" y="616"/>
                  <a:pt x="1668" y="680"/>
                  <a:pt x="1553" y="662"/>
                </a:cubicBezTo>
                <a:cubicBezTo>
                  <a:pt x="1452" y="640"/>
                  <a:pt x="1352" y="611"/>
                  <a:pt x="1250" y="598"/>
                </a:cubicBezTo>
                <a:cubicBezTo>
                  <a:pt x="1171" y="592"/>
                  <a:pt x="1094" y="574"/>
                  <a:pt x="1016" y="564"/>
                </a:cubicBezTo>
                <a:cubicBezTo>
                  <a:pt x="947" y="554"/>
                  <a:pt x="879" y="566"/>
                  <a:pt x="811" y="575"/>
                </a:cubicBezTo>
                <a:cubicBezTo>
                  <a:pt x="807" y="587"/>
                  <a:pt x="803" y="598"/>
                  <a:pt x="799" y="610"/>
                </a:cubicBezTo>
                <a:cubicBezTo>
                  <a:pt x="678" y="659"/>
                  <a:pt x="556" y="709"/>
                  <a:pt x="435" y="758"/>
                </a:cubicBezTo>
                <a:cubicBezTo>
                  <a:pt x="360" y="684"/>
                  <a:pt x="288" y="607"/>
                  <a:pt x="212" y="534"/>
                </a:cubicBezTo>
                <a:cubicBezTo>
                  <a:pt x="216" y="491"/>
                  <a:pt x="240" y="455"/>
                  <a:pt x="255" y="415"/>
                </a:cubicBezTo>
                <a:cubicBezTo>
                  <a:pt x="275" y="364"/>
                  <a:pt x="292" y="311"/>
                  <a:pt x="312" y="259"/>
                </a:cubicBezTo>
                <a:cubicBezTo>
                  <a:pt x="263" y="228"/>
                  <a:pt x="203" y="234"/>
                  <a:pt x="151" y="213"/>
                </a:cubicBezTo>
                <a:cubicBezTo>
                  <a:pt x="93" y="194"/>
                  <a:pt x="41" y="160"/>
                  <a:pt x="0" y="116"/>
                </a:cubicBezTo>
                <a:cubicBezTo>
                  <a:pt x="80" y="118"/>
                  <a:pt x="165" y="95"/>
                  <a:pt x="241" y="130"/>
                </a:cubicBezTo>
                <a:cubicBezTo>
                  <a:pt x="279" y="144"/>
                  <a:pt x="307" y="103"/>
                  <a:pt x="341" y="93"/>
                </a:cubicBezTo>
                <a:cubicBezTo>
                  <a:pt x="387" y="84"/>
                  <a:pt x="428" y="58"/>
                  <a:pt x="476" y="54"/>
                </a:cubicBezTo>
                <a:cubicBezTo>
                  <a:pt x="592" y="48"/>
                  <a:pt x="706" y="25"/>
                  <a:pt x="821" y="11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Freeform 114"/>
          <p:cNvSpPr>
            <a:spLocks/>
          </p:cNvSpPr>
          <p:nvPr/>
        </p:nvSpPr>
        <p:spPr bwMode="auto">
          <a:xfrm>
            <a:off x="1457325" y="5160963"/>
            <a:ext cx="150813" cy="190500"/>
          </a:xfrm>
          <a:custGeom>
            <a:avLst/>
            <a:gdLst>
              <a:gd name="T0" fmla="*/ 20 w 395"/>
              <a:gd name="T1" fmla="*/ 19 h 501"/>
              <a:gd name="T2" fmla="*/ 223 w 395"/>
              <a:gd name="T3" fmla="*/ 29 h 501"/>
              <a:gd name="T4" fmla="*/ 271 w 395"/>
              <a:gd name="T5" fmla="*/ 422 h 501"/>
              <a:gd name="T6" fmla="*/ 0 w 395"/>
              <a:gd name="T7" fmla="*/ 500 h 501"/>
              <a:gd name="T8" fmla="*/ 20 w 395"/>
              <a:gd name="T9" fmla="*/ 19 h 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5" h="501">
                <a:moveTo>
                  <a:pt x="20" y="19"/>
                </a:moveTo>
                <a:cubicBezTo>
                  <a:pt x="87" y="7"/>
                  <a:pt x="160" y="0"/>
                  <a:pt x="223" y="29"/>
                </a:cubicBezTo>
                <a:cubicBezTo>
                  <a:pt x="367" y="95"/>
                  <a:pt x="395" y="323"/>
                  <a:pt x="271" y="422"/>
                </a:cubicBezTo>
                <a:cubicBezTo>
                  <a:pt x="196" y="485"/>
                  <a:pt x="95" y="501"/>
                  <a:pt x="0" y="500"/>
                </a:cubicBezTo>
                <a:cubicBezTo>
                  <a:pt x="5" y="340"/>
                  <a:pt x="14" y="180"/>
                  <a:pt x="20" y="19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Freeform 115"/>
          <p:cNvSpPr>
            <a:spLocks/>
          </p:cNvSpPr>
          <p:nvPr/>
        </p:nvSpPr>
        <p:spPr bwMode="auto">
          <a:xfrm>
            <a:off x="5654675" y="5160963"/>
            <a:ext cx="134938" cy="190500"/>
          </a:xfrm>
          <a:custGeom>
            <a:avLst/>
            <a:gdLst>
              <a:gd name="T0" fmla="*/ 24 w 354"/>
              <a:gd name="T1" fmla="*/ 18 h 503"/>
              <a:gd name="T2" fmla="*/ 245 w 354"/>
              <a:gd name="T3" fmla="*/ 41 h 503"/>
              <a:gd name="T4" fmla="*/ 349 w 354"/>
              <a:gd name="T5" fmla="*/ 265 h 503"/>
              <a:gd name="T6" fmla="*/ 247 w 354"/>
              <a:gd name="T7" fmla="*/ 442 h 503"/>
              <a:gd name="T8" fmla="*/ 0 w 354"/>
              <a:gd name="T9" fmla="*/ 501 h 503"/>
              <a:gd name="T10" fmla="*/ 24 w 354"/>
              <a:gd name="T11" fmla="*/ 18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4" h="503">
                <a:moveTo>
                  <a:pt x="24" y="18"/>
                </a:moveTo>
                <a:cubicBezTo>
                  <a:pt x="97" y="7"/>
                  <a:pt x="179" y="0"/>
                  <a:pt x="245" y="41"/>
                </a:cubicBezTo>
                <a:cubicBezTo>
                  <a:pt x="322" y="85"/>
                  <a:pt x="354" y="180"/>
                  <a:pt x="349" y="265"/>
                </a:cubicBezTo>
                <a:cubicBezTo>
                  <a:pt x="351" y="337"/>
                  <a:pt x="305" y="403"/>
                  <a:pt x="247" y="442"/>
                </a:cubicBezTo>
                <a:cubicBezTo>
                  <a:pt x="174" y="489"/>
                  <a:pt x="85" y="503"/>
                  <a:pt x="0" y="501"/>
                </a:cubicBezTo>
                <a:cubicBezTo>
                  <a:pt x="10" y="340"/>
                  <a:pt x="11" y="179"/>
                  <a:pt x="24" y="18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Freeform 116"/>
          <p:cNvSpPr>
            <a:spLocks/>
          </p:cNvSpPr>
          <p:nvPr/>
        </p:nvSpPr>
        <p:spPr bwMode="auto">
          <a:xfrm>
            <a:off x="820738" y="5203826"/>
            <a:ext cx="104775" cy="123825"/>
          </a:xfrm>
          <a:custGeom>
            <a:avLst/>
            <a:gdLst>
              <a:gd name="T0" fmla="*/ 7 w 275"/>
              <a:gd name="T1" fmla="*/ 38 h 324"/>
              <a:gd name="T2" fmla="*/ 194 w 275"/>
              <a:gd name="T3" fmla="*/ 39 h 324"/>
              <a:gd name="T4" fmla="*/ 207 w 275"/>
              <a:gd name="T5" fmla="*/ 264 h 324"/>
              <a:gd name="T6" fmla="*/ 0 w 275"/>
              <a:gd name="T7" fmla="*/ 324 h 324"/>
              <a:gd name="T8" fmla="*/ 7 w 275"/>
              <a:gd name="T9" fmla="*/ 38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5" h="324">
                <a:moveTo>
                  <a:pt x="7" y="38"/>
                </a:moveTo>
                <a:cubicBezTo>
                  <a:pt x="65" y="9"/>
                  <a:pt x="138" y="0"/>
                  <a:pt x="194" y="39"/>
                </a:cubicBezTo>
                <a:cubicBezTo>
                  <a:pt x="271" y="85"/>
                  <a:pt x="275" y="208"/>
                  <a:pt x="207" y="264"/>
                </a:cubicBezTo>
                <a:cubicBezTo>
                  <a:pt x="150" y="314"/>
                  <a:pt x="72" y="319"/>
                  <a:pt x="0" y="324"/>
                </a:cubicBezTo>
                <a:cubicBezTo>
                  <a:pt x="3" y="229"/>
                  <a:pt x="7" y="133"/>
                  <a:pt x="7" y="38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Freeform 117"/>
          <p:cNvSpPr>
            <a:spLocks/>
          </p:cNvSpPr>
          <p:nvPr/>
        </p:nvSpPr>
        <p:spPr bwMode="auto">
          <a:xfrm>
            <a:off x="4943475" y="5237163"/>
            <a:ext cx="207963" cy="231775"/>
          </a:xfrm>
          <a:custGeom>
            <a:avLst/>
            <a:gdLst>
              <a:gd name="T0" fmla="*/ 214 w 544"/>
              <a:gd name="T1" fmla="*/ 14 h 606"/>
              <a:gd name="T2" fmla="*/ 426 w 544"/>
              <a:gd name="T3" fmla="*/ 72 h 606"/>
              <a:gd name="T4" fmla="*/ 424 w 544"/>
              <a:gd name="T5" fmla="*/ 524 h 606"/>
              <a:gd name="T6" fmla="*/ 181 w 544"/>
              <a:gd name="T7" fmla="*/ 579 h 606"/>
              <a:gd name="T8" fmla="*/ 27 w 544"/>
              <a:gd name="T9" fmla="*/ 400 h 606"/>
              <a:gd name="T10" fmla="*/ 53 w 544"/>
              <a:gd name="T11" fmla="*/ 128 h 606"/>
              <a:gd name="T12" fmla="*/ 214 w 544"/>
              <a:gd name="T13" fmla="*/ 14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4" h="606">
                <a:moveTo>
                  <a:pt x="214" y="14"/>
                </a:moveTo>
                <a:cubicBezTo>
                  <a:pt x="289" y="0"/>
                  <a:pt x="371" y="17"/>
                  <a:pt x="426" y="72"/>
                </a:cubicBezTo>
                <a:cubicBezTo>
                  <a:pt x="543" y="191"/>
                  <a:pt x="544" y="406"/>
                  <a:pt x="424" y="524"/>
                </a:cubicBezTo>
                <a:cubicBezTo>
                  <a:pt x="362" y="586"/>
                  <a:pt x="264" y="606"/>
                  <a:pt x="181" y="579"/>
                </a:cubicBezTo>
                <a:cubicBezTo>
                  <a:pt x="103" y="551"/>
                  <a:pt x="50" y="478"/>
                  <a:pt x="27" y="400"/>
                </a:cubicBezTo>
                <a:cubicBezTo>
                  <a:pt x="0" y="311"/>
                  <a:pt x="3" y="209"/>
                  <a:pt x="53" y="128"/>
                </a:cubicBezTo>
                <a:cubicBezTo>
                  <a:pt x="88" y="70"/>
                  <a:pt x="148" y="28"/>
                  <a:pt x="214" y="14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Freeform 118"/>
          <p:cNvSpPr>
            <a:spLocks/>
          </p:cNvSpPr>
          <p:nvPr/>
        </p:nvSpPr>
        <p:spPr bwMode="auto">
          <a:xfrm>
            <a:off x="2139950" y="5275263"/>
            <a:ext cx="73025" cy="168275"/>
          </a:xfrm>
          <a:custGeom>
            <a:avLst/>
            <a:gdLst>
              <a:gd name="T0" fmla="*/ 94 w 193"/>
              <a:gd name="T1" fmla="*/ 0 h 442"/>
              <a:gd name="T2" fmla="*/ 193 w 193"/>
              <a:gd name="T3" fmla="*/ 442 h 442"/>
              <a:gd name="T4" fmla="*/ 0 w 193"/>
              <a:gd name="T5" fmla="*/ 442 h 442"/>
              <a:gd name="T6" fmla="*/ 94 w 193"/>
              <a:gd name="T7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3" h="442">
                <a:moveTo>
                  <a:pt x="94" y="0"/>
                </a:moveTo>
                <a:cubicBezTo>
                  <a:pt x="130" y="147"/>
                  <a:pt x="158" y="295"/>
                  <a:pt x="193" y="442"/>
                </a:cubicBezTo>
                <a:cubicBezTo>
                  <a:pt x="128" y="442"/>
                  <a:pt x="64" y="441"/>
                  <a:pt x="0" y="442"/>
                </a:cubicBezTo>
                <a:cubicBezTo>
                  <a:pt x="33" y="295"/>
                  <a:pt x="63" y="148"/>
                  <a:pt x="94" y="0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Freeform 119"/>
          <p:cNvSpPr>
            <a:spLocks/>
          </p:cNvSpPr>
          <p:nvPr/>
        </p:nvSpPr>
        <p:spPr bwMode="auto">
          <a:xfrm>
            <a:off x="819150" y="5418138"/>
            <a:ext cx="107950" cy="123825"/>
          </a:xfrm>
          <a:custGeom>
            <a:avLst/>
            <a:gdLst>
              <a:gd name="T0" fmla="*/ 5 w 283"/>
              <a:gd name="T1" fmla="*/ 13 h 324"/>
              <a:gd name="T2" fmla="*/ 198 w 283"/>
              <a:gd name="T3" fmla="*/ 38 h 324"/>
              <a:gd name="T4" fmla="*/ 205 w 283"/>
              <a:gd name="T5" fmla="*/ 280 h 324"/>
              <a:gd name="T6" fmla="*/ 0 w 283"/>
              <a:gd name="T7" fmla="*/ 308 h 324"/>
              <a:gd name="T8" fmla="*/ 5 w 283"/>
              <a:gd name="T9" fmla="*/ 13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3" h="324">
                <a:moveTo>
                  <a:pt x="5" y="13"/>
                </a:moveTo>
                <a:cubicBezTo>
                  <a:pt x="69" y="4"/>
                  <a:pt x="142" y="0"/>
                  <a:pt x="198" y="38"/>
                </a:cubicBezTo>
                <a:cubicBezTo>
                  <a:pt x="277" y="90"/>
                  <a:pt x="283" y="223"/>
                  <a:pt x="205" y="280"/>
                </a:cubicBezTo>
                <a:cubicBezTo>
                  <a:pt x="147" y="324"/>
                  <a:pt x="68" y="321"/>
                  <a:pt x="0" y="308"/>
                </a:cubicBezTo>
                <a:cubicBezTo>
                  <a:pt x="0" y="210"/>
                  <a:pt x="4" y="112"/>
                  <a:pt x="5" y="13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29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85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9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950"/>
                            </p:stCondLst>
                            <p:childTnLst>
                              <p:par>
                                <p:cTn id="1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05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100"/>
                            </p:stCondLst>
                            <p:childTnLst>
                              <p:par>
                                <p:cTn id="1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150"/>
                            </p:stCondLst>
                            <p:childTnLst>
                              <p:par>
                                <p:cTn id="1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200"/>
                            </p:stCondLst>
                            <p:childTnLst>
                              <p:par>
                                <p:cTn id="1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250"/>
                            </p:stCondLst>
                            <p:childTnLst>
                              <p:par>
                                <p:cTn id="1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3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350"/>
                            </p:stCondLst>
                            <p:childTnLst>
                              <p:par>
                                <p:cTn id="1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400"/>
                            </p:stCondLst>
                            <p:childTnLst>
                              <p:par>
                                <p:cTn id="1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450"/>
                            </p:stCondLst>
                            <p:childTnLst>
                              <p:par>
                                <p:cTn id="2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500"/>
                            </p:stCondLst>
                            <p:childTnLst>
                              <p:par>
                                <p:cTn id="2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550"/>
                            </p:stCondLst>
                            <p:childTnLst>
                              <p:par>
                                <p:cTn id="2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600"/>
                            </p:stCondLst>
                            <p:childTnLst>
                              <p:par>
                                <p:cTn id="2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650"/>
                            </p:stCondLst>
                            <p:childTnLst>
                              <p:par>
                                <p:cTn id="2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700"/>
                            </p:stCondLst>
                            <p:childTnLst>
                              <p:par>
                                <p:cTn id="2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800"/>
                            </p:stCondLst>
                            <p:childTnLst>
                              <p:par>
                                <p:cTn id="2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850"/>
                            </p:stCondLst>
                            <p:childTnLst>
                              <p:par>
                                <p:cTn id="2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900"/>
                            </p:stCondLst>
                            <p:childTnLst>
                              <p:par>
                                <p:cTn id="2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950"/>
                            </p:stCondLst>
                            <p:childTnLst>
                              <p:par>
                                <p:cTn id="2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3000"/>
                            </p:stCondLst>
                            <p:childTnLst>
                              <p:par>
                                <p:cTn id="2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3050"/>
                            </p:stCondLst>
                            <p:childTnLst>
                              <p:par>
                                <p:cTn id="2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3100"/>
                            </p:stCondLst>
                            <p:childTnLst>
                              <p:par>
                                <p:cTn id="2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3150"/>
                            </p:stCondLst>
                            <p:childTnLst>
                              <p:par>
                                <p:cTn id="2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3200"/>
                            </p:stCondLst>
                            <p:childTnLst>
                              <p:par>
                                <p:cTn id="2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3250"/>
                            </p:stCondLst>
                            <p:childTnLst>
                              <p:par>
                                <p:cTn id="2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3300"/>
                            </p:stCondLst>
                            <p:childTnLst>
                              <p:par>
                                <p:cTn id="2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3350"/>
                            </p:stCondLst>
                            <p:childTnLst>
                              <p:par>
                                <p:cTn id="2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3400"/>
                            </p:stCondLst>
                            <p:childTnLst>
                              <p:par>
                                <p:cTn id="2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3450"/>
                            </p:stCondLst>
                            <p:childTnLst>
                              <p:par>
                                <p:cTn id="2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3500"/>
                            </p:stCondLst>
                            <p:childTnLst>
                              <p:par>
                                <p:cTn id="2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3550"/>
                            </p:stCondLst>
                            <p:childTnLst>
                              <p:par>
                                <p:cTn id="2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3600"/>
                            </p:stCondLst>
                            <p:childTnLst>
                              <p:par>
                                <p:cTn id="2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3650"/>
                            </p:stCondLst>
                            <p:childTnLst>
                              <p:par>
                                <p:cTn id="2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3700"/>
                            </p:stCondLst>
                            <p:childTnLst>
                              <p:par>
                                <p:cTn id="3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3750"/>
                            </p:stCondLst>
                            <p:childTnLst>
                              <p:par>
                                <p:cTn id="3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3800"/>
                            </p:stCondLst>
                            <p:childTnLst>
                              <p:par>
                                <p:cTn id="3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3850"/>
                            </p:stCondLst>
                            <p:childTnLst>
                              <p:par>
                                <p:cTn id="3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3900"/>
                            </p:stCondLst>
                            <p:childTnLst>
                              <p:par>
                                <p:cTn id="3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3950"/>
                            </p:stCondLst>
                            <p:childTnLst>
                              <p:par>
                                <p:cTn id="3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4000"/>
                            </p:stCondLst>
                            <p:childTnLst>
                              <p:par>
                                <p:cTn id="3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4050"/>
                            </p:stCondLst>
                            <p:childTnLst>
                              <p:par>
                                <p:cTn id="3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4100"/>
                            </p:stCondLst>
                            <p:childTnLst>
                              <p:par>
                                <p:cTn id="3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4150"/>
                            </p:stCondLst>
                            <p:childTnLst>
                              <p:par>
                                <p:cTn id="3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4200"/>
                            </p:stCondLst>
                            <p:childTnLst>
                              <p:par>
                                <p:cTn id="3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4250"/>
                            </p:stCondLst>
                            <p:childTnLst>
                              <p:par>
                                <p:cTn id="3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4300"/>
                            </p:stCondLst>
                            <p:childTnLst>
                              <p:par>
                                <p:cTn id="3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4350"/>
                            </p:stCondLst>
                            <p:childTnLst>
                              <p:par>
                                <p:cTn id="3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4400"/>
                            </p:stCondLst>
                            <p:childTnLst>
                              <p:par>
                                <p:cTn id="3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4450"/>
                            </p:stCondLst>
                            <p:childTnLst>
                              <p:par>
                                <p:cTn id="3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4500"/>
                            </p:stCondLst>
                            <p:childTnLst>
                              <p:par>
                                <p:cTn id="3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4550"/>
                            </p:stCondLst>
                            <p:childTnLst>
                              <p:par>
                                <p:cTn id="3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600"/>
                            </p:stCondLst>
                            <p:childTnLst>
                              <p:par>
                                <p:cTn id="3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4650"/>
                            </p:stCondLst>
                            <p:childTnLst>
                              <p:par>
                                <p:cTn id="3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4700"/>
                            </p:stCondLst>
                            <p:childTnLst>
                              <p:par>
                                <p:cTn id="3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4750"/>
                            </p:stCondLst>
                            <p:childTnLst>
                              <p:par>
                                <p:cTn id="3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4800"/>
                            </p:stCondLst>
                            <p:childTnLst>
                              <p:par>
                                <p:cTn id="3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4850"/>
                            </p:stCondLst>
                            <p:childTnLst>
                              <p:par>
                                <p:cTn id="3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4900"/>
                            </p:stCondLst>
                            <p:childTnLst>
                              <p:par>
                                <p:cTn id="3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4950"/>
                            </p:stCondLst>
                            <p:childTnLst>
                              <p:par>
                                <p:cTn id="4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5000"/>
                            </p:stCondLst>
                            <p:childTnLst>
                              <p:par>
                                <p:cTn id="4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5050"/>
                            </p:stCondLst>
                            <p:childTnLst>
                              <p:par>
                                <p:cTn id="4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1" dur="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5100"/>
                            </p:stCondLst>
                            <p:childTnLst>
                              <p:par>
                                <p:cTn id="4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5150"/>
                            </p:stCondLst>
                            <p:childTnLst>
                              <p:par>
                                <p:cTn id="4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" dur="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5200"/>
                            </p:stCondLst>
                            <p:childTnLst>
                              <p:par>
                                <p:cTn id="4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3" dur="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5250"/>
                            </p:stCondLst>
                            <p:childTnLst>
                              <p:par>
                                <p:cTn id="4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5300"/>
                            </p:stCondLst>
                            <p:childTnLst>
                              <p:par>
                                <p:cTn id="4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5350"/>
                            </p:stCondLst>
                            <p:childTnLst>
                              <p:par>
                                <p:cTn id="4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5" dur="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5400"/>
                            </p:stCondLst>
                            <p:childTnLst>
                              <p:par>
                                <p:cTn id="4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9" dur="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5450"/>
                            </p:stCondLst>
                            <p:childTnLst>
                              <p:par>
                                <p:cTn id="4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7" dur="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5550"/>
                            </p:stCondLst>
                            <p:childTnLst>
                              <p:par>
                                <p:cTn id="4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1" dur="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5600"/>
                            </p:stCondLst>
                            <p:childTnLst>
                              <p:par>
                                <p:cTn id="4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5" dur="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5650"/>
                            </p:stCondLst>
                            <p:childTnLst>
                              <p:par>
                                <p:cTn id="4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9" dur="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50" y="0"/>
            <a:ext cx="9154250" cy="6858000"/>
          </a:xfrm>
          <a:prstGeom prst="rect">
            <a:avLst/>
          </a:prstGeom>
        </p:spPr>
      </p:pic>
      <p:pic>
        <p:nvPicPr>
          <p:cNvPr id="31" name="Picture 30" descr="yellow_linepaper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email"/>
          <a:stretch>
            <a:fillRect/>
          </a:stretch>
        </p:blipFill>
        <p:spPr>
          <a:xfrm rot="21390884">
            <a:off x="3200589" y="1225396"/>
            <a:ext cx="4117844" cy="4943448"/>
          </a:xfrm>
          <a:prstGeom prst="rect">
            <a:avLst/>
          </a:prstGeom>
        </p:spPr>
      </p:pic>
      <p:grpSp>
        <p:nvGrpSpPr>
          <p:cNvPr id="2" name="Group 31"/>
          <p:cNvGrpSpPr/>
          <p:nvPr>
            <p:custDataLst>
              <p:tags r:id="rId3"/>
            </p:custDataLst>
          </p:nvPr>
        </p:nvGrpSpPr>
        <p:grpSpPr>
          <a:xfrm>
            <a:off x="4495800" y="565150"/>
            <a:ext cx="881063" cy="958850"/>
            <a:chOff x="4006850" y="309563"/>
            <a:chExt cx="881063" cy="958850"/>
          </a:xfrm>
        </p:grpSpPr>
        <p:sp>
          <p:nvSpPr>
            <p:cNvPr id="33" name="Freeform 55"/>
            <p:cNvSpPr>
              <a:spLocks/>
            </p:cNvSpPr>
            <p:nvPr/>
          </p:nvSpPr>
          <p:spPr bwMode="auto">
            <a:xfrm>
              <a:off x="4006850" y="847725"/>
              <a:ext cx="881063" cy="71438"/>
            </a:xfrm>
            <a:custGeom>
              <a:avLst/>
              <a:gdLst/>
              <a:ahLst/>
              <a:cxnLst>
                <a:cxn ang="0">
                  <a:pos x="555" y="19"/>
                </a:cxn>
                <a:cxn ang="0">
                  <a:pos x="555" y="19"/>
                </a:cxn>
                <a:cxn ang="0">
                  <a:pos x="555" y="8"/>
                </a:cxn>
                <a:cxn ang="0">
                  <a:pos x="548" y="0"/>
                </a:cxn>
                <a:cxn ang="0">
                  <a:pos x="536" y="0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19" y="0"/>
                </a:cxn>
                <a:cxn ang="0">
                  <a:pos x="11" y="4"/>
                </a:cxn>
                <a:cxn ang="0">
                  <a:pos x="4" y="11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0" y="45"/>
                </a:cxn>
                <a:cxn ang="0">
                  <a:pos x="555" y="45"/>
                </a:cxn>
                <a:cxn ang="0">
                  <a:pos x="555" y="45"/>
                </a:cxn>
                <a:cxn ang="0">
                  <a:pos x="555" y="19"/>
                </a:cxn>
                <a:cxn ang="0">
                  <a:pos x="555" y="19"/>
                </a:cxn>
              </a:cxnLst>
              <a:rect l="0" t="0" r="r" b="b"/>
              <a:pathLst>
                <a:path w="555" h="45">
                  <a:moveTo>
                    <a:pt x="555" y="19"/>
                  </a:moveTo>
                  <a:lnTo>
                    <a:pt x="555" y="19"/>
                  </a:lnTo>
                  <a:lnTo>
                    <a:pt x="555" y="8"/>
                  </a:lnTo>
                  <a:lnTo>
                    <a:pt x="548" y="0"/>
                  </a:lnTo>
                  <a:lnTo>
                    <a:pt x="536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1" y="4"/>
                  </a:lnTo>
                  <a:lnTo>
                    <a:pt x="4" y="11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45"/>
                  </a:lnTo>
                  <a:lnTo>
                    <a:pt x="555" y="45"/>
                  </a:lnTo>
                  <a:lnTo>
                    <a:pt x="555" y="45"/>
                  </a:lnTo>
                  <a:lnTo>
                    <a:pt x="555" y="19"/>
                  </a:lnTo>
                  <a:lnTo>
                    <a:pt x="555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56"/>
            <p:cNvSpPr>
              <a:spLocks/>
            </p:cNvSpPr>
            <p:nvPr/>
          </p:nvSpPr>
          <p:spPr bwMode="auto">
            <a:xfrm>
              <a:off x="4013200" y="1001713"/>
              <a:ext cx="868363" cy="260350"/>
            </a:xfrm>
            <a:custGeom>
              <a:avLst/>
              <a:gdLst/>
              <a:ahLst/>
              <a:cxnLst>
                <a:cxn ang="0">
                  <a:pos x="15" y="164"/>
                </a:cxn>
                <a:cxn ang="0">
                  <a:pos x="529" y="164"/>
                </a:cxn>
                <a:cxn ang="0">
                  <a:pos x="529" y="164"/>
                </a:cxn>
                <a:cxn ang="0">
                  <a:pos x="547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164"/>
                </a:cxn>
                <a:cxn ang="0">
                  <a:pos x="15" y="164"/>
                </a:cxn>
              </a:cxnLst>
              <a:rect l="0" t="0" r="r" b="b"/>
              <a:pathLst>
                <a:path w="547" h="164">
                  <a:moveTo>
                    <a:pt x="15" y="164"/>
                  </a:moveTo>
                  <a:lnTo>
                    <a:pt x="529" y="164"/>
                  </a:lnTo>
                  <a:lnTo>
                    <a:pt x="529" y="164"/>
                  </a:lnTo>
                  <a:lnTo>
                    <a:pt x="5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5" y="164"/>
                  </a:lnTo>
                  <a:lnTo>
                    <a:pt x="15" y="1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57"/>
            <p:cNvSpPr>
              <a:spLocks/>
            </p:cNvSpPr>
            <p:nvPr/>
          </p:nvSpPr>
          <p:spPr bwMode="auto">
            <a:xfrm>
              <a:off x="4006850" y="919163"/>
              <a:ext cx="881063" cy="82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52"/>
                </a:cxn>
                <a:cxn ang="0">
                  <a:pos x="551" y="52"/>
                </a:cxn>
                <a:cxn ang="0">
                  <a:pos x="551" y="52"/>
                </a:cxn>
                <a:cxn ang="0">
                  <a:pos x="555" y="0"/>
                </a:cxn>
                <a:cxn ang="0">
                  <a:pos x="0" y="0"/>
                </a:cxn>
              </a:cxnLst>
              <a:rect l="0" t="0" r="r" b="b"/>
              <a:pathLst>
                <a:path w="555" h="52">
                  <a:moveTo>
                    <a:pt x="0" y="0"/>
                  </a:moveTo>
                  <a:lnTo>
                    <a:pt x="0" y="0"/>
                  </a:lnTo>
                  <a:lnTo>
                    <a:pt x="4" y="52"/>
                  </a:lnTo>
                  <a:lnTo>
                    <a:pt x="551" y="52"/>
                  </a:lnTo>
                  <a:lnTo>
                    <a:pt x="551" y="52"/>
                  </a:lnTo>
                  <a:lnTo>
                    <a:pt x="5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58"/>
            <p:cNvSpPr>
              <a:spLocks/>
            </p:cNvSpPr>
            <p:nvPr/>
          </p:nvSpPr>
          <p:spPr bwMode="auto">
            <a:xfrm>
              <a:off x="4208463" y="309563"/>
              <a:ext cx="466725" cy="939800"/>
            </a:xfrm>
            <a:custGeom>
              <a:avLst/>
              <a:gdLst/>
              <a:ahLst/>
              <a:cxnLst>
                <a:cxn ang="0">
                  <a:pos x="30" y="64"/>
                </a:cxn>
                <a:cxn ang="0">
                  <a:pos x="41" y="101"/>
                </a:cxn>
                <a:cxn ang="0">
                  <a:pos x="78" y="175"/>
                </a:cxn>
                <a:cxn ang="0">
                  <a:pos x="97" y="201"/>
                </a:cxn>
                <a:cxn ang="0">
                  <a:pos x="52" y="559"/>
                </a:cxn>
                <a:cxn ang="0">
                  <a:pos x="15" y="559"/>
                </a:cxn>
                <a:cxn ang="0">
                  <a:pos x="4" y="566"/>
                </a:cxn>
                <a:cxn ang="0">
                  <a:pos x="0" y="578"/>
                </a:cxn>
                <a:cxn ang="0">
                  <a:pos x="0" y="581"/>
                </a:cxn>
                <a:cxn ang="0">
                  <a:pos x="11" y="589"/>
                </a:cxn>
                <a:cxn ang="0">
                  <a:pos x="67" y="592"/>
                </a:cxn>
                <a:cxn ang="0">
                  <a:pos x="78" y="589"/>
                </a:cxn>
                <a:cxn ang="0">
                  <a:pos x="126" y="198"/>
                </a:cxn>
                <a:cxn ang="0">
                  <a:pos x="126" y="187"/>
                </a:cxn>
                <a:cxn ang="0">
                  <a:pos x="104" y="161"/>
                </a:cxn>
                <a:cxn ang="0">
                  <a:pos x="67" y="90"/>
                </a:cxn>
                <a:cxn ang="0">
                  <a:pos x="63" y="64"/>
                </a:cxn>
                <a:cxn ang="0">
                  <a:pos x="63" y="60"/>
                </a:cxn>
                <a:cxn ang="0">
                  <a:pos x="85" y="41"/>
                </a:cxn>
                <a:cxn ang="0">
                  <a:pos x="149" y="34"/>
                </a:cxn>
                <a:cxn ang="0">
                  <a:pos x="182" y="34"/>
                </a:cxn>
                <a:cxn ang="0">
                  <a:pos x="227" y="53"/>
                </a:cxn>
                <a:cxn ang="0">
                  <a:pos x="234" y="64"/>
                </a:cxn>
                <a:cxn ang="0">
                  <a:pos x="231" y="75"/>
                </a:cxn>
                <a:cxn ang="0">
                  <a:pos x="212" y="123"/>
                </a:cxn>
                <a:cxn ang="0">
                  <a:pos x="171" y="187"/>
                </a:cxn>
                <a:cxn ang="0">
                  <a:pos x="167" y="198"/>
                </a:cxn>
                <a:cxn ang="0">
                  <a:pos x="212" y="578"/>
                </a:cxn>
                <a:cxn ang="0">
                  <a:pos x="227" y="592"/>
                </a:cxn>
                <a:cxn ang="0">
                  <a:pos x="279" y="592"/>
                </a:cxn>
                <a:cxn ang="0">
                  <a:pos x="290" y="585"/>
                </a:cxn>
                <a:cxn ang="0">
                  <a:pos x="294" y="578"/>
                </a:cxn>
                <a:cxn ang="0">
                  <a:pos x="294" y="570"/>
                </a:cxn>
                <a:cxn ang="0">
                  <a:pos x="287" y="563"/>
                </a:cxn>
                <a:cxn ang="0">
                  <a:pos x="279" y="559"/>
                </a:cxn>
                <a:cxn ang="0">
                  <a:pos x="242" y="559"/>
                </a:cxn>
                <a:cxn ang="0">
                  <a:pos x="201" y="201"/>
                </a:cxn>
                <a:cxn ang="0">
                  <a:pos x="238" y="142"/>
                </a:cxn>
                <a:cxn ang="0">
                  <a:pos x="264" y="82"/>
                </a:cxn>
                <a:cxn ang="0">
                  <a:pos x="264" y="64"/>
                </a:cxn>
                <a:cxn ang="0">
                  <a:pos x="253" y="34"/>
                </a:cxn>
                <a:cxn ang="0">
                  <a:pos x="227" y="15"/>
                </a:cxn>
                <a:cxn ang="0">
                  <a:pos x="190" y="4"/>
                </a:cxn>
                <a:cxn ang="0">
                  <a:pos x="149" y="0"/>
                </a:cxn>
                <a:cxn ang="0">
                  <a:pos x="85" y="12"/>
                </a:cxn>
                <a:cxn ang="0">
                  <a:pos x="52" y="27"/>
                </a:cxn>
                <a:cxn ang="0">
                  <a:pos x="33" y="49"/>
                </a:cxn>
                <a:cxn ang="0">
                  <a:pos x="30" y="64"/>
                </a:cxn>
              </a:cxnLst>
              <a:rect l="0" t="0" r="r" b="b"/>
              <a:pathLst>
                <a:path w="294" h="592">
                  <a:moveTo>
                    <a:pt x="30" y="64"/>
                  </a:moveTo>
                  <a:lnTo>
                    <a:pt x="30" y="64"/>
                  </a:lnTo>
                  <a:lnTo>
                    <a:pt x="33" y="82"/>
                  </a:lnTo>
                  <a:lnTo>
                    <a:pt x="41" y="101"/>
                  </a:lnTo>
                  <a:lnTo>
                    <a:pt x="59" y="142"/>
                  </a:lnTo>
                  <a:lnTo>
                    <a:pt x="78" y="175"/>
                  </a:lnTo>
                  <a:lnTo>
                    <a:pt x="97" y="201"/>
                  </a:lnTo>
                  <a:lnTo>
                    <a:pt x="97" y="201"/>
                  </a:lnTo>
                  <a:lnTo>
                    <a:pt x="52" y="559"/>
                  </a:lnTo>
                  <a:lnTo>
                    <a:pt x="52" y="559"/>
                  </a:lnTo>
                  <a:lnTo>
                    <a:pt x="15" y="559"/>
                  </a:lnTo>
                  <a:lnTo>
                    <a:pt x="15" y="559"/>
                  </a:lnTo>
                  <a:lnTo>
                    <a:pt x="11" y="563"/>
                  </a:lnTo>
                  <a:lnTo>
                    <a:pt x="4" y="566"/>
                  </a:lnTo>
                  <a:lnTo>
                    <a:pt x="0" y="570"/>
                  </a:lnTo>
                  <a:lnTo>
                    <a:pt x="0" y="578"/>
                  </a:lnTo>
                  <a:lnTo>
                    <a:pt x="0" y="578"/>
                  </a:lnTo>
                  <a:lnTo>
                    <a:pt x="0" y="581"/>
                  </a:lnTo>
                  <a:lnTo>
                    <a:pt x="4" y="585"/>
                  </a:lnTo>
                  <a:lnTo>
                    <a:pt x="11" y="589"/>
                  </a:lnTo>
                  <a:lnTo>
                    <a:pt x="15" y="592"/>
                  </a:lnTo>
                  <a:lnTo>
                    <a:pt x="67" y="592"/>
                  </a:lnTo>
                  <a:lnTo>
                    <a:pt x="67" y="592"/>
                  </a:lnTo>
                  <a:lnTo>
                    <a:pt x="78" y="589"/>
                  </a:lnTo>
                  <a:lnTo>
                    <a:pt x="82" y="578"/>
                  </a:lnTo>
                  <a:lnTo>
                    <a:pt x="126" y="198"/>
                  </a:lnTo>
                  <a:lnTo>
                    <a:pt x="126" y="198"/>
                  </a:lnTo>
                  <a:lnTo>
                    <a:pt x="126" y="187"/>
                  </a:lnTo>
                  <a:lnTo>
                    <a:pt x="126" y="187"/>
                  </a:lnTo>
                  <a:lnTo>
                    <a:pt x="104" y="161"/>
                  </a:lnTo>
                  <a:lnTo>
                    <a:pt x="85" y="123"/>
                  </a:lnTo>
                  <a:lnTo>
                    <a:pt x="67" y="90"/>
                  </a:lnTo>
                  <a:lnTo>
                    <a:pt x="63" y="75"/>
                  </a:lnTo>
                  <a:lnTo>
                    <a:pt x="63" y="64"/>
                  </a:lnTo>
                  <a:lnTo>
                    <a:pt x="63" y="64"/>
                  </a:lnTo>
                  <a:lnTo>
                    <a:pt x="63" y="60"/>
                  </a:lnTo>
                  <a:lnTo>
                    <a:pt x="67" y="53"/>
                  </a:lnTo>
                  <a:lnTo>
                    <a:pt x="85" y="41"/>
                  </a:lnTo>
                  <a:lnTo>
                    <a:pt x="115" y="38"/>
                  </a:lnTo>
                  <a:lnTo>
                    <a:pt x="149" y="34"/>
                  </a:lnTo>
                  <a:lnTo>
                    <a:pt x="149" y="34"/>
                  </a:lnTo>
                  <a:lnTo>
                    <a:pt x="182" y="34"/>
                  </a:lnTo>
                  <a:lnTo>
                    <a:pt x="208" y="41"/>
                  </a:lnTo>
                  <a:lnTo>
                    <a:pt x="227" y="53"/>
                  </a:lnTo>
                  <a:lnTo>
                    <a:pt x="231" y="56"/>
                  </a:lnTo>
                  <a:lnTo>
                    <a:pt x="234" y="64"/>
                  </a:lnTo>
                  <a:lnTo>
                    <a:pt x="234" y="64"/>
                  </a:lnTo>
                  <a:lnTo>
                    <a:pt x="231" y="75"/>
                  </a:lnTo>
                  <a:lnTo>
                    <a:pt x="227" y="90"/>
                  </a:lnTo>
                  <a:lnTo>
                    <a:pt x="212" y="123"/>
                  </a:lnTo>
                  <a:lnTo>
                    <a:pt x="190" y="161"/>
                  </a:lnTo>
                  <a:lnTo>
                    <a:pt x="171" y="187"/>
                  </a:lnTo>
                  <a:lnTo>
                    <a:pt x="171" y="187"/>
                  </a:lnTo>
                  <a:lnTo>
                    <a:pt x="167" y="198"/>
                  </a:lnTo>
                  <a:lnTo>
                    <a:pt x="212" y="578"/>
                  </a:lnTo>
                  <a:lnTo>
                    <a:pt x="212" y="578"/>
                  </a:lnTo>
                  <a:lnTo>
                    <a:pt x="219" y="589"/>
                  </a:lnTo>
                  <a:lnTo>
                    <a:pt x="227" y="592"/>
                  </a:lnTo>
                  <a:lnTo>
                    <a:pt x="279" y="592"/>
                  </a:lnTo>
                  <a:lnTo>
                    <a:pt x="279" y="592"/>
                  </a:lnTo>
                  <a:lnTo>
                    <a:pt x="287" y="589"/>
                  </a:lnTo>
                  <a:lnTo>
                    <a:pt x="290" y="585"/>
                  </a:lnTo>
                  <a:lnTo>
                    <a:pt x="294" y="581"/>
                  </a:lnTo>
                  <a:lnTo>
                    <a:pt x="294" y="578"/>
                  </a:lnTo>
                  <a:lnTo>
                    <a:pt x="294" y="578"/>
                  </a:lnTo>
                  <a:lnTo>
                    <a:pt x="294" y="570"/>
                  </a:lnTo>
                  <a:lnTo>
                    <a:pt x="290" y="566"/>
                  </a:lnTo>
                  <a:lnTo>
                    <a:pt x="287" y="563"/>
                  </a:lnTo>
                  <a:lnTo>
                    <a:pt x="279" y="559"/>
                  </a:lnTo>
                  <a:lnTo>
                    <a:pt x="279" y="559"/>
                  </a:lnTo>
                  <a:lnTo>
                    <a:pt x="242" y="559"/>
                  </a:lnTo>
                  <a:lnTo>
                    <a:pt x="242" y="559"/>
                  </a:lnTo>
                  <a:lnTo>
                    <a:pt x="201" y="201"/>
                  </a:lnTo>
                  <a:lnTo>
                    <a:pt x="201" y="201"/>
                  </a:lnTo>
                  <a:lnTo>
                    <a:pt x="216" y="175"/>
                  </a:lnTo>
                  <a:lnTo>
                    <a:pt x="238" y="142"/>
                  </a:lnTo>
                  <a:lnTo>
                    <a:pt x="257" y="101"/>
                  </a:lnTo>
                  <a:lnTo>
                    <a:pt x="264" y="82"/>
                  </a:lnTo>
                  <a:lnTo>
                    <a:pt x="264" y="64"/>
                  </a:lnTo>
                  <a:lnTo>
                    <a:pt x="264" y="64"/>
                  </a:lnTo>
                  <a:lnTo>
                    <a:pt x="260" y="49"/>
                  </a:lnTo>
                  <a:lnTo>
                    <a:pt x="253" y="34"/>
                  </a:lnTo>
                  <a:lnTo>
                    <a:pt x="242" y="23"/>
                  </a:lnTo>
                  <a:lnTo>
                    <a:pt x="227" y="15"/>
                  </a:lnTo>
                  <a:lnTo>
                    <a:pt x="208" y="8"/>
                  </a:lnTo>
                  <a:lnTo>
                    <a:pt x="190" y="4"/>
                  </a:lnTo>
                  <a:lnTo>
                    <a:pt x="149" y="0"/>
                  </a:lnTo>
                  <a:lnTo>
                    <a:pt x="149" y="0"/>
                  </a:lnTo>
                  <a:lnTo>
                    <a:pt x="108" y="4"/>
                  </a:lnTo>
                  <a:lnTo>
                    <a:pt x="85" y="12"/>
                  </a:lnTo>
                  <a:lnTo>
                    <a:pt x="67" y="15"/>
                  </a:lnTo>
                  <a:lnTo>
                    <a:pt x="52" y="27"/>
                  </a:lnTo>
                  <a:lnTo>
                    <a:pt x="41" y="38"/>
                  </a:lnTo>
                  <a:lnTo>
                    <a:pt x="33" y="49"/>
                  </a:lnTo>
                  <a:lnTo>
                    <a:pt x="30" y="64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B5B2A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59"/>
            <p:cNvSpPr>
              <a:spLocks/>
            </p:cNvSpPr>
            <p:nvPr/>
          </p:nvSpPr>
          <p:spPr bwMode="auto">
            <a:xfrm>
              <a:off x="4267200" y="322263"/>
              <a:ext cx="188913" cy="874713"/>
            </a:xfrm>
            <a:custGeom>
              <a:avLst/>
              <a:gdLst/>
              <a:ahLst/>
              <a:cxnLst>
                <a:cxn ang="0">
                  <a:pos x="78" y="190"/>
                </a:cxn>
                <a:cxn ang="0">
                  <a:pos x="78" y="190"/>
                </a:cxn>
                <a:cxn ang="0">
                  <a:pos x="60" y="167"/>
                </a:cxn>
                <a:cxn ang="0">
                  <a:pos x="41" y="134"/>
                </a:cxn>
                <a:cxn ang="0">
                  <a:pos x="22" y="93"/>
                </a:cxn>
                <a:cxn ang="0">
                  <a:pos x="15" y="74"/>
                </a:cxn>
                <a:cxn ang="0">
                  <a:pos x="11" y="56"/>
                </a:cxn>
                <a:cxn ang="0">
                  <a:pos x="11" y="56"/>
                </a:cxn>
                <a:cxn ang="0">
                  <a:pos x="11" y="48"/>
                </a:cxn>
                <a:cxn ang="0">
                  <a:pos x="15" y="41"/>
                </a:cxn>
                <a:cxn ang="0">
                  <a:pos x="26" y="30"/>
                </a:cxn>
                <a:cxn ang="0">
                  <a:pos x="45" y="19"/>
                </a:cxn>
                <a:cxn ang="0">
                  <a:pos x="63" y="11"/>
                </a:cxn>
                <a:cxn ang="0">
                  <a:pos x="101" y="4"/>
                </a:cxn>
                <a:cxn ang="0">
                  <a:pos x="119" y="0"/>
                </a:cxn>
                <a:cxn ang="0">
                  <a:pos x="119" y="0"/>
                </a:cxn>
                <a:cxn ang="0">
                  <a:pos x="75" y="4"/>
                </a:cxn>
                <a:cxn ang="0">
                  <a:pos x="56" y="7"/>
                </a:cxn>
                <a:cxn ang="0">
                  <a:pos x="37" y="15"/>
                </a:cxn>
                <a:cxn ang="0">
                  <a:pos x="22" y="22"/>
                </a:cxn>
                <a:cxn ang="0">
                  <a:pos x="8" y="30"/>
                </a:cxn>
                <a:cxn ang="0">
                  <a:pos x="0" y="45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74"/>
                </a:cxn>
                <a:cxn ang="0">
                  <a:pos x="8" y="93"/>
                </a:cxn>
                <a:cxn ang="0">
                  <a:pos x="26" y="134"/>
                </a:cxn>
                <a:cxn ang="0">
                  <a:pos x="48" y="167"/>
                </a:cxn>
                <a:cxn ang="0">
                  <a:pos x="63" y="190"/>
                </a:cxn>
                <a:cxn ang="0">
                  <a:pos x="63" y="190"/>
                </a:cxn>
                <a:cxn ang="0">
                  <a:pos x="22" y="551"/>
                </a:cxn>
                <a:cxn ang="0">
                  <a:pos x="22" y="551"/>
                </a:cxn>
                <a:cxn ang="0">
                  <a:pos x="34" y="551"/>
                </a:cxn>
                <a:cxn ang="0">
                  <a:pos x="34" y="551"/>
                </a:cxn>
                <a:cxn ang="0">
                  <a:pos x="78" y="190"/>
                </a:cxn>
                <a:cxn ang="0">
                  <a:pos x="78" y="190"/>
                </a:cxn>
              </a:cxnLst>
              <a:rect l="0" t="0" r="r" b="b"/>
              <a:pathLst>
                <a:path w="119" h="551">
                  <a:moveTo>
                    <a:pt x="78" y="190"/>
                  </a:moveTo>
                  <a:lnTo>
                    <a:pt x="78" y="190"/>
                  </a:lnTo>
                  <a:lnTo>
                    <a:pt x="60" y="167"/>
                  </a:lnTo>
                  <a:lnTo>
                    <a:pt x="41" y="134"/>
                  </a:lnTo>
                  <a:lnTo>
                    <a:pt x="22" y="93"/>
                  </a:lnTo>
                  <a:lnTo>
                    <a:pt x="15" y="74"/>
                  </a:lnTo>
                  <a:lnTo>
                    <a:pt x="11" y="56"/>
                  </a:lnTo>
                  <a:lnTo>
                    <a:pt x="11" y="56"/>
                  </a:lnTo>
                  <a:lnTo>
                    <a:pt x="11" y="48"/>
                  </a:lnTo>
                  <a:lnTo>
                    <a:pt x="15" y="41"/>
                  </a:lnTo>
                  <a:lnTo>
                    <a:pt x="26" y="30"/>
                  </a:lnTo>
                  <a:lnTo>
                    <a:pt x="45" y="19"/>
                  </a:lnTo>
                  <a:lnTo>
                    <a:pt x="63" y="11"/>
                  </a:lnTo>
                  <a:lnTo>
                    <a:pt x="101" y="4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75" y="4"/>
                  </a:lnTo>
                  <a:lnTo>
                    <a:pt x="56" y="7"/>
                  </a:lnTo>
                  <a:lnTo>
                    <a:pt x="37" y="15"/>
                  </a:lnTo>
                  <a:lnTo>
                    <a:pt x="22" y="22"/>
                  </a:lnTo>
                  <a:lnTo>
                    <a:pt x="8" y="30"/>
                  </a:lnTo>
                  <a:lnTo>
                    <a:pt x="0" y="45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74"/>
                  </a:lnTo>
                  <a:lnTo>
                    <a:pt x="8" y="93"/>
                  </a:lnTo>
                  <a:lnTo>
                    <a:pt x="26" y="134"/>
                  </a:lnTo>
                  <a:lnTo>
                    <a:pt x="48" y="167"/>
                  </a:lnTo>
                  <a:lnTo>
                    <a:pt x="63" y="190"/>
                  </a:lnTo>
                  <a:lnTo>
                    <a:pt x="63" y="190"/>
                  </a:lnTo>
                  <a:lnTo>
                    <a:pt x="22" y="551"/>
                  </a:lnTo>
                  <a:lnTo>
                    <a:pt x="22" y="551"/>
                  </a:lnTo>
                  <a:lnTo>
                    <a:pt x="34" y="551"/>
                  </a:lnTo>
                  <a:lnTo>
                    <a:pt x="34" y="551"/>
                  </a:lnTo>
                  <a:lnTo>
                    <a:pt x="78" y="190"/>
                  </a:lnTo>
                  <a:lnTo>
                    <a:pt x="78" y="190"/>
                  </a:lnTo>
                  <a:close/>
                </a:path>
              </a:pathLst>
            </a:custGeom>
            <a:solidFill>
              <a:srgbClr val="F3F1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60"/>
            <p:cNvSpPr>
              <a:spLocks/>
            </p:cNvSpPr>
            <p:nvPr/>
          </p:nvSpPr>
          <p:spPr bwMode="auto">
            <a:xfrm>
              <a:off x="4468813" y="352425"/>
              <a:ext cx="141288" cy="885825"/>
            </a:xfrm>
            <a:custGeom>
              <a:avLst/>
              <a:gdLst/>
              <a:ahLst/>
              <a:cxnLst>
                <a:cxn ang="0">
                  <a:pos x="67" y="543"/>
                </a:cxn>
                <a:cxn ang="0">
                  <a:pos x="22" y="174"/>
                </a:cxn>
                <a:cxn ang="0">
                  <a:pos x="22" y="174"/>
                </a:cxn>
                <a:cxn ang="0">
                  <a:pos x="26" y="163"/>
                </a:cxn>
                <a:cxn ang="0">
                  <a:pos x="26" y="163"/>
                </a:cxn>
                <a:cxn ang="0">
                  <a:pos x="48" y="134"/>
                </a:cxn>
                <a:cxn ang="0">
                  <a:pos x="67" y="96"/>
                </a:cxn>
                <a:cxn ang="0">
                  <a:pos x="82" y="63"/>
                </a:cxn>
                <a:cxn ang="0">
                  <a:pos x="89" y="48"/>
                </a:cxn>
                <a:cxn ang="0">
                  <a:pos x="89" y="37"/>
                </a:cxn>
                <a:cxn ang="0">
                  <a:pos x="89" y="37"/>
                </a:cxn>
                <a:cxn ang="0">
                  <a:pos x="89" y="29"/>
                </a:cxn>
                <a:cxn ang="0">
                  <a:pos x="82" y="22"/>
                </a:cxn>
                <a:cxn ang="0">
                  <a:pos x="63" y="11"/>
                </a:cxn>
                <a:cxn ang="0">
                  <a:pos x="37" y="3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9" y="3"/>
                </a:cxn>
                <a:cxn ang="0">
                  <a:pos x="52" y="11"/>
                </a:cxn>
                <a:cxn ang="0">
                  <a:pos x="70" y="22"/>
                </a:cxn>
                <a:cxn ang="0">
                  <a:pos x="74" y="29"/>
                </a:cxn>
                <a:cxn ang="0">
                  <a:pos x="74" y="37"/>
                </a:cxn>
                <a:cxn ang="0">
                  <a:pos x="74" y="37"/>
                </a:cxn>
                <a:cxn ang="0">
                  <a:pos x="74" y="48"/>
                </a:cxn>
                <a:cxn ang="0">
                  <a:pos x="70" y="63"/>
                </a:cxn>
                <a:cxn ang="0">
                  <a:pos x="55" y="96"/>
                </a:cxn>
                <a:cxn ang="0">
                  <a:pos x="33" y="134"/>
                </a:cxn>
                <a:cxn ang="0">
                  <a:pos x="15" y="163"/>
                </a:cxn>
                <a:cxn ang="0">
                  <a:pos x="15" y="163"/>
                </a:cxn>
                <a:cxn ang="0">
                  <a:pos x="11" y="174"/>
                </a:cxn>
                <a:cxn ang="0">
                  <a:pos x="55" y="543"/>
                </a:cxn>
                <a:cxn ang="0">
                  <a:pos x="55" y="543"/>
                </a:cxn>
                <a:cxn ang="0">
                  <a:pos x="59" y="554"/>
                </a:cxn>
                <a:cxn ang="0">
                  <a:pos x="70" y="558"/>
                </a:cxn>
                <a:cxn ang="0">
                  <a:pos x="82" y="558"/>
                </a:cxn>
                <a:cxn ang="0">
                  <a:pos x="82" y="558"/>
                </a:cxn>
                <a:cxn ang="0">
                  <a:pos x="74" y="554"/>
                </a:cxn>
                <a:cxn ang="0">
                  <a:pos x="67" y="543"/>
                </a:cxn>
                <a:cxn ang="0">
                  <a:pos x="67" y="543"/>
                </a:cxn>
              </a:cxnLst>
              <a:rect l="0" t="0" r="r" b="b"/>
              <a:pathLst>
                <a:path w="89" h="558">
                  <a:moveTo>
                    <a:pt x="67" y="543"/>
                  </a:moveTo>
                  <a:lnTo>
                    <a:pt x="22" y="174"/>
                  </a:lnTo>
                  <a:lnTo>
                    <a:pt x="22" y="174"/>
                  </a:lnTo>
                  <a:lnTo>
                    <a:pt x="26" y="163"/>
                  </a:lnTo>
                  <a:lnTo>
                    <a:pt x="26" y="163"/>
                  </a:lnTo>
                  <a:lnTo>
                    <a:pt x="48" y="134"/>
                  </a:lnTo>
                  <a:lnTo>
                    <a:pt x="67" y="96"/>
                  </a:lnTo>
                  <a:lnTo>
                    <a:pt x="82" y="63"/>
                  </a:lnTo>
                  <a:lnTo>
                    <a:pt x="89" y="48"/>
                  </a:lnTo>
                  <a:lnTo>
                    <a:pt x="89" y="37"/>
                  </a:lnTo>
                  <a:lnTo>
                    <a:pt x="89" y="37"/>
                  </a:lnTo>
                  <a:lnTo>
                    <a:pt x="89" y="29"/>
                  </a:lnTo>
                  <a:lnTo>
                    <a:pt x="82" y="22"/>
                  </a:lnTo>
                  <a:lnTo>
                    <a:pt x="63" y="11"/>
                  </a:lnTo>
                  <a:lnTo>
                    <a:pt x="37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9" y="3"/>
                  </a:lnTo>
                  <a:lnTo>
                    <a:pt x="52" y="11"/>
                  </a:lnTo>
                  <a:lnTo>
                    <a:pt x="70" y="22"/>
                  </a:lnTo>
                  <a:lnTo>
                    <a:pt x="74" y="29"/>
                  </a:lnTo>
                  <a:lnTo>
                    <a:pt x="74" y="37"/>
                  </a:lnTo>
                  <a:lnTo>
                    <a:pt x="74" y="37"/>
                  </a:lnTo>
                  <a:lnTo>
                    <a:pt x="74" y="48"/>
                  </a:lnTo>
                  <a:lnTo>
                    <a:pt x="70" y="63"/>
                  </a:lnTo>
                  <a:lnTo>
                    <a:pt x="55" y="96"/>
                  </a:lnTo>
                  <a:lnTo>
                    <a:pt x="33" y="134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1" y="174"/>
                  </a:lnTo>
                  <a:lnTo>
                    <a:pt x="55" y="543"/>
                  </a:lnTo>
                  <a:lnTo>
                    <a:pt x="55" y="543"/>
                  </a:lnTo>
                  <a:lnTo>
                    <a:pt x="59" y="554"/>
                  </a:lnTo>
                  <a:lnTo>
                    <a:pt x="70" y="558"/>
                  </a:lnTo>
                  <a:lnTo>
                    <a:pt x="82" y="558"/>
                  </a:lnTo>
                  <a:lnTo>
                    <a:pt x="82" y="558"/>
                  </a:lnTo>
                  <a:lnTo>
                    <a:pt x="74" y="554"/>
                  </a:lnTo>
                  <a:lnTo>
                    <a:pt x="67" y="543"/>
                  </a:lnTo>
                  <a:lnTo>
                    <a:pt x="67" y="543"/>
                  </a:lnTo>
                  <a:close/>
                </a:path>
              </a:pathLst>
            </a:custGeom>
            <a:solidFill>
              <a:srgbClr val="F3F1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61"/>
            <p:cNvSpPr>
              <a:spLocks/>
            </p:cNvSpPr>
            <p:nvPr/>
          </p:nvSpPr>
          <p:spPr bwMode="auto">
            <a:xfrm>
              <a:off x="4024313" y="1214438"/>
              <a:ext cx="249238" cy="53975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157" y="34"/>
                </a:cxn>
                <a:cxn ang="0">
                  <a:pos x="157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15"/>
                </a:cxn>
                <a:cxn ang="0">
                  <a:pos x="0" y="22"/>
                </a:cxn>
                <a:cxn ang="0">
                  <a:pos x="0" y="34"/>
                </a:cxn>
                <a:cxn ang="0">
                  <a:pos x="0" y="34"/>
                </a:cxn>
              </a:cxnLst>
              <a:rect l="0" t="0" r="r" b="b"/>
              <a:pathLst>
                <a:path w="157" h="34">
                  <a:moveTo>
                    <a:pt x="0" y="34"/>
                  </a:moveTo>
                  <a:lnTo>
                    <a:pt x="157" y="34"/>
                  </a:lnTo>
                  <a:lnTo>
                    <a:pt x="157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5"/>
                  </a:lnTo>
                  <a:lnTo>
                    <a:pt x="0" y="22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62"/>
            <p:cNvSpPr>
              <a:spLocks noChangeArrowheads="1"/>
            </p:cNvSpPr>
            <p:nvPr/>
          </p:nvSpPr>
          <p:spPr bwMode="auto">
            <a:xfrm>
              <a:off x="4343400" y="1214438"/>
              <a:ext cx="195263" cy="5397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63"/>
            <p:cNvSpPr>
              <a:spLocks/>
            </p:cNvSpPr>
            <p:nvPr/>
          </p:nvSpPr>
          <p:spPr bwMode="auto">
            <a:xfrm>
              <a:off x="4616450" y="1214438"/>
              <a:ext cx="247650" cy="53975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156" y="34"/>
                </a:cxn>
                <a:cxn ang="0">
                  <a:pos x="156" y="34"/>
                </a:cxn>
                <a:cxn ang="0">
                  <a:pos x="156" y="22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34"/>
                </a:cxn>
              </a:cxnLst>
              <a:rect l="0" t="0" r="r" b="b"/>
              <a:pathLst>
                <a:path w="156" h="34">
                  <a:moveTo>
                    <a:pt x="0" y="34"/>
                  </a:moveTo>
                  <a:lnTo>
                    <a:pt x="156" y="34"/>
                  </a:lnTo>
                  <a:lnTo>
                    <a:pt x="156" y="34"/>
                  </a:lnTo>
                  <a:lnTo>
                    <a:pt x="156" y="22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64"/>
            <p:cNvSpPr>
              <a:spLocks/>
            </p:cNvSpPr>
            <p:nvPr/>
          </p:nvSpPr>
          <p:spPr bwMode="auto">
            <a:xfrm>
              <a:off x="4030663" y="1190625"/>
              <a:ext cx="242888" cy="238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5"/>
                </a:cxn>
                <a:cxn ang="0">
                  <a:pos x="153" y="15"/>
                </a:cxn>
                <a:cxn ang="0">
                  <a:pos x="153" y="0"/>
                </a:cxn>
                <a:cxn ang="0">
                  <a:pos x="0" y="0"/>
                </a:cxn>
              </a:cxnLst>
              <a:rect l="0" t="0" r="r" b="b"/>
              <a:pathLst>
                <a:path w="153" h="15">
                  <a:moveTo>
                    <a:pt x="0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153" y="15"/>
                  </a:lnTo>
                  <a:lnTo>
                    <a:pt x="1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65"/>
            <p:cNvSpPr>
              <a:spLocks noChangeArrowheads="1"/>
            </p:cNvSpPr>
            <p:nvPr/>
          </p:nvSpPr>
          <p:spPr bwMode="auto">
            <a:xfrm>
              <a:off x="4343400" y="1190625"/>
              <a:ext cx="195263" cy="23813"/>
            </a:xfrm>
            <a:prstGeom prst="rect">
              <a:avLst/>
            </a:prstGeom>
            <a:solidFill>
              <a:srgbClr val="33333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66"/>
            <p:cNvSpPr>
              <a:spLocks/>
            </p:cNvSpPr>
            <p:nvPr/>
          </p:nvSpPr>
          <p:spPr bwMode="auto">
            <a:xfrm>
              <a:off x="4616450" y="1190625"/>
              <a:ext cx="247650" cy="238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"/>
                </a:cxn>
                <a:cxn ang="0">
                  <a:pos x="152" y="15"/>
                </a:cxn>
                <a:cxn ang="0">
                  <a:pos x="152" y="15"/>
                </a:cxn>
                <a:cxn ang="0">
                  <a:pos x="156" y="0"/>
                </a:cxn>
                <a:cxn ang="0">
                  <a:pos x="0" y="0"/>
                </a:cxn>
              </a:cxnLst>
              <a:rect l="0" t="0" r="r" b="b"/>
              <a:pathLst>
                <a:path w="156" h="15">
                  <a:moveTo>
                    <a:pt x="0" y="0"/>
                  </a:moveTo>
                  <a:lnTo>
                    <a:pt x="0" y="15"/>
                  </a:lnTo>
                  <a:lnTo>
                    <a:pt x="152" y="15"/>
                  </a:lnTo>
                  <a:lnTo>
                    <a:pt x="152" y="15"/>
                  </a:lnTo>
                  <a:lnTo>
                    <a:pt x="1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8" name="TextBox 47"/>
          <p:cNvSpPr txBox="1"/>
          <p:nvPr/>
        </p:nvSpPr>
        <p:spPr>
          <a:xfrm rot="21378378">
            <a:off x="3236500" y="1415463"/>
            <a:ext cx="3889108" cy="50167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Kuhltom" pitchFamily="2" charset="0"/>
              </a:rPr>
              <a:t>REALITIES</a:t>
            </a:r>
          </a:p>
          <a:p>
            <a:pPr marL="457200" indent="-457200" algn="ctr">
              <a:buAutoNum type="arabicParenR"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Kuhltom" pitchFamily="2" charset="0"/>
              </a:rPr>
              <a:t>I’m worried about my existing business</a:t>
            </a:r>
          </a:p>
          <a:p>
            <a:pPr marL="457200" indent="-457200" algn="ctr">
              <a:buAutoNum type="arabicParenR"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Kuhltom" pitchFamily="2" charset="0"/>
              </a:rPr>
              <a:t>I don’t  where to start</a:t>
            </a:r>
          </a:p>
          <a:p>
            <a:pPr marL="457200" indent="-457200" algn="ctr">
              <a:buAutoNum type="arabicParenR"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Kuhltom" pitchFamily="2" charset="0"/>
              </a:rPr>
              <a:t>I’m concerned it might too expensive</a:t>
            </a:r>
          </a:p>
          <a:p>
            <a:pPr marL="457200" indent="-457200" algn="ctr">
              <a:buAutoNum type="arabicParenR"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Kuhltom" pitchFamily="2" charset="0"/>
              </a:rPr>
              <a:t>I’m afraid what people might say if it doesn’t work out</a:t>
            </a:r>
          </a:p>
          <a:p>
            <a:pPr marL="457200" indent="-457200" algn="ctr">
              <a:buAutoNum type="arabicParenR"/>
            </a:pPr>
            <a:endParaRPr lang="en-US" sz="1600" dirty="0" smtClean="0">
              <a:solidFill>
                <a:schemeClr val="accent1">
                  <a:lumMod val="50000"/>
                </a:schemeClr>
              </a:solidFill>
              <a:latin typeface="Kuhltom" pitchFamily="2" charset="0"/>
            </a:endParaRPr>
          </a:p>
          <a:p>
            <a:pPr marL="457200" indent="-457200" algn="ctr">
              <a:buAutoNum type="arabicParenR"/>
            </a:pPr>
            <a:endParaRPr lang="en-US" sz="1600" dirty="0" smtClean="0">
              <a:solidFill>
                <a:schemeClr val="accent1">
                  <a:lumMod val="50000"/>
                </a:schemeClr>
              </a:solidFill>
              <a:latin typeface="Kuhltom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550102">
            <a:off x="756903" y="2005067"/>
            <a:ext cx="281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i="1" dirty="0" smtClean="0"/>
              <a:t>GOAL</a:t>
            </a:r>
            <a:r>
              <a:rPr lang="en-US" sz="1500" b="1" dirty="0" smtClean="0"/>
              <a:t>:</a:t>
            </a:r>
          </a:p>
          <a:p>
            <a:pPr algn="ctr"/>
            <a:r>
              <a:rPr lang="en-US" sz="1500" dirty="0" smtClean="0"/>
              <a:t>I want to begin exporting </a:t>
            </a:r>
            <a:br>
              <a:rPr lang="en-US" sz="1500" dirty="0" smtClean="0"/>
            </a:br>
            <a:r>
              <a:rPr lang="en-US" sz="1500" dirty="0" smtClean="0"/>
              <a:t>profitably in 2016</a:t>
            </a:r>
            <a:br>
              <a:rPr lang="en-US" sz="1500" dirty="0" smtClean="0"/>
            </a:br>
            <a:endParaRPr lang="en-US" sz="15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565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uild="p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3"/>
          <a:stretch/>
        </p:blipFill>
        <p:spPr bwMode="auto">
          <a:xfrm>
            <a:off x="426599" y="1772816"/>
            <a:ext cx="1985161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3"/>
          <a:stretch/>
        </p:blipFill>
        <p:spPr bwMode="auto">
          <a:xfrm>
            <a:off x="2514831" y="1925216"/>
            <a:ext cx="1985161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3"/>
          <a:stretch/>
        </p:blipFill>
        <p:spPr bwMode="auto">
          <a:xfrm>
            <a:off x="4531055" y="1844824"/>
            <a:ext cx="1985161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3"/>
          <a:stretch/>
        </p:blipFill>
        <p:spPr bwMode="auto">
          <a:xfrm>
            <a:off x="6804248" y="1700808"/>
            <a:ext cx="1985161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2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50" y="0"/>
            <a:ext cx="9154250" cy="6858000"/>
          </a:xfrm>
          <a:prstGeom prst="rect">
            <a:avLst/>
          </a:prstGeom>
        </p:spPr>
      </p:pic>
      <p:pic>
        <p:nvPicPr>
          <p:cNvPr id="31" name="Picture 30" descr="yellow_linepaper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email"/>
          <a:stretch>
            <a:fillRect/>
          </a:stretch>
        </p:blipFill>
        <p:spPr>
          <a:xfrm rot="21390884">
            <a:off x="3200589" y="1225396"/>
            <a:ext cx="4117844" cy="4943448"/>
          </a:xfrm>
          <a:prstGeom prst="rect">
            <a:avLst/>
          </a:prstGeom>
        </p:spPr>
      </p:pic>
      <p:grpSp>
        <p:nvGrpSpPr>
          <p:cNvPr id="2" name="Group 31"/>
          <p:cNvGrpSpPr/>
          <p:nvPr>
            <p:custDataLst>
              <p:tags r:id="rId3"/>
            </p:custDataLst>
          </p:nvPr>
        </p:nvGrpSpPr>
        <p:grpSpPr>
          <a:xfrm>
            <a:off x="4495800" y="565150"/>
            <a:ext cx="881063" cy="958850"/>
            <a:chOff x="4006850" y="309563"/>
            <a:chExt cx="881063" cy="958850"/>
          </a:xfrm>
        </p:grpSpPr>
        <p:sp>
          <p:nvSpPr>
            <p:cNvPr id="33" name="Freeform 55"/>
            <p:cNvSpPr>
              <a:spLocks/>
            </p:cNvSpPr>
            <p:nvPr/>
          </p:nvSpPr>
          <p:spPr bwMode="auto">
            <a:xfrm>
              <a:off x="4006850" y="847725"/>
              <a:ext cx="881063" cy="71438"/>
            </a:xfrm>
            <a:custGeom>
              <a:avLst/>
              <a:gdLst/>
              <a:ahLst/>
              <a:cxnLst>
                <a:cxn ang="0">
                  <a:pos x="555" y="19"/>
                </a:cxn>
                <a:cxn ang="0">
                  <a:pos x="555" y="19"/>
                </a:cxn>
                <a:cxn ang="0">
                  <a:pos x="555" y="8"/>
                </a:cxn>
                <a:cxn ang="0">
                  <a:pos x="548" y="0"/>
                </a:cxn>
                <a:cxn ang="0">
                  <a:pos x="536" y="0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19" y="0"/>
                </a:cxn>
                <a:cxn ang="0">
                  <a:pos x="11" y="4"/>
                </a:cxn>
                <a:cxn ang="0">
                  <a:pos x="4" y="11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0" y="45"/>
                </a:cxn>
                <a:cxn ang="0">
                  <a:pos x="555" y="45"/>
                </a:cxn>
                <a:cxn ang="0">
                  <a:pos x="555" y="45"/>
                </a:cxn>
                <a:cxn ang="0">
                  <a:pos x="555" y="19"/>
                </a:cxn>
                <a:cxn ang="0">
                  <a:pos x="555" y="19"/>
                </a:cxn>
              </a:cxnLst>
              <a:rect l="0" t="0" r="r" b="b"/>
              <a:pathLst>
                <a:path w="555" h="45">
                  <a:moveTo>
                    <a:pt x="555" y="19"/>
                  </a:moveTo>
                  <a:lnTo>
                    <a:pt x="555" y="19"/>
                  </a:lnTo>
                  <a:lnTo>
                    <a:pt x="555" y="8"/>
                  </a:lnTo>
                  <a:lnTo>
                    <a:pt x="548" y="0"/>
                  </a:lnTo>
                  <a:lnTo>
                    <a:pt x="536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1" y="4"/>
                  </a:lnTo>
                  <a:lnTo>
                    <a:pt x="4" y="11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45"/>
                  </a:lnTo>
                  <a:lnTo>
                    <a:pt x="555" y="45"/>
                  </a:lnTo>
                  <a:lnTo>
                    <a:pt x="555" y="45"/>
                  </a:lnTo>
                  <a:lnTo>
                    <a:pt x="555" y="19"/>
                  </a:lnTo>
                  <a:lnTo>
                    <a:pt x="555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56"/>
            <p:cNvSpPr>
              <a:spLocks/>
            </p:cNvSpPr>
            <p:nvPr/>
          </p:nvSpPr>
          <p:spPr bwMode="auto">
            <a:xfrm>
              <a:off x="4013200" y="1001713"/>
              <a:ext cx="868363" cy="260350"/>
            </a:xfrm>
            <a:custGeom>
              <a:avLst/>
              <a:gdLst/>
              <a:ahLst/>
              <a:cxnLst>
                <a:cxn ang="0">
                  <a:pos x="15" y="164"/>
                </a:cxn>
                <a:cxn ang="0">
                  <a:pos x="529" y="164"/>
                </a:cxn>
                <a:cxn ang="0">
                  <a:pos x="529" y="164"/>
                </a:cxn>
                <a:cxn ang="0">
                  <a:pos x="547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164"/>
                </a:cxn>
                <a:cxn ang="0">
                  <a:pos x="15" y="164"/>
                </a:cxn>
              </a:cxnLst>
              <a:rect l="0" t="0" r="r" b="b"/>
              <a:pathLst>
                <a:path w="547" h="164">
                  <a:moveTo>
                    <a:pt x="15" y="164"/>
                  </a:moveTo>
                  <a:lnTo>
                    <a:pt x="529" y="164"/>
                  </a:lnTo>
                  <a:lnTo>
                    <a:pt x="529" y="164"/>
                  </a:lnTo>
                  <a:lnTo>
                    <a:pt x="5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5" y="164"/>
                  </a:lnTo>
                  <a:lnTo>
                    <a:pt x="15" y="1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57"/>
            <p:cNvSpPr>
              <a:spLocks/>
            </p:cNvSpPr>
            <p:nvPr/>
          </p:nvSpPr>
          <p:spPr bwMode="auto">
            <a:xfrm>
              <a:off x="4006850" y="919163"/>
              <a:ext cx="881063" cy="82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52"/>
                </a:cxn>
                <a:cxn ang="0">
                  <a:pos x="551" y="52"/>
                </a:cxn>
                <a:cxn ang="0">
                  <a:pos x="551" y="52"/>
                </a:cxn>
                <a:cxn ang="0">
                  <a:pos x="555" y="0"/>
                </a:cxn>
                <a:cxn ang="0">
                  <a:pos x="0" y="0"/>
                </a:cxn>
              </a:cxnLst>
              <a:rect l="0" t="0" r="r" b="b"/>
              <a:pathLst>
                <a:path w="555" h="52">
                  <a:moveTo>
                    <a:pt x="0" y="0"/>
                  </a:moveTo>
                  <a:lnTo>
                    <a:pt x="0" y="0"/>
                  </a:lnTo>
                  <a:lnTo>
                    <a:pt x="4" y="52"/>
                  </a:lnTo>
                  <a:lnTo>
                    <a:pt x="551" y="52"/>
                  </a:lnTo>
                  <a:lnTo>
                    <a:pt x="551" y="52"/>
                  </a:lnTo>
                  <a:lnTo>
                    <a:pt x="5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58"/>
            <p:cNvSpPr>
              <a:spLocks/>
            </p:cNvSpPr>
            <p:nvPr/>
          </p:nvSpPr>
          <p:spPr bwMode="auto">
            <a:xfrm>
              <a:off x="4208463" y="309563"/>
              <a:ext cx="466725" cy="939800"/>
            </a:xfrm>
            <a:custGeom>
              <a:avLst/>
              <a:gdLst/>
              <a:ahLst/>
              <a:cxnLst>
                <a:cxn ang="0">
                  <a:pos x="30" y="64"/>
                </a:cxn>
                <a:cxn ang="0">
                  <a:pos x="41" y="101"/>
                </a:cxn>
                <a:cxn ang="0">
                  <a:pos x="78" y="175"/>
                </a:cxn>
                <a:cxn ang="0">
                  <a:pos x="97" y="201"/>
                </a:cxn>
                <a:cxn ang="0">
                  <a:pos x="52" y="559"/>
                </a:cxn>
                <a:cxn ang="0">
                  <a:pos x="15" y="559"/>
                </a:cxn>
                <a:cxn ang="0">
                  <a:pos x="4" y="566"/>
                </a:cxn>
                <a:cxn ang="0">
                  <a:pos x="0" y="578"/>
                </a:cxn>
                <a:cxn ang="0">
                  <a:pos x="0" y="581"/>
                </a:cxn>
                <a:cxn ang="0">
                  <a:pos x="11" y="589"/>
                </a:cxn>
                <a:cxn ang="0">
                  <a:pos x="67" y="592"/>
                </a:cxn>
                <a:cxn ang="0">
                  <a:pos x="78" y="589"/>
                </a:cxn>
                <a:cxn ang="0">
                  <a:pos x="126" y="198"/>
                </a:cxn>
                <a:cxn ang="0">
                  <a:pos x="126" y="187"/>
                </a:cxn>
                <a:cxn ang="0">
                  <a:pos x="104" y="161"/>
                </a:cxn>
                <a:cxn ang="0">
                  <a:pos x="67" y="90"/>
                </a:cxn>
                <a:cxn ang="0">
                  <a:pos x="63" y="64"/>
                </a:cxn>
                <a:cxn ang="0">
                  <a:pos x="63" y="60"/>
                </a:cxn>
                <a:cxn ang="0">
                  <a:pos x="85" y="41"/>
                </a:cxn>
                <a:cxn ang="0">
                  <a:pos x="149" y="34"/>
                </a:cxn>
                <a:cxn ang="0">
                  <a:pos x="182" y="34"/>
                </a:cxn>
                <a:cxn ang="0">
                  <a:pos x="227" y="53"/>
                </a:cxn>
                <a:cxn ang="0">
                  <a:pos x="234" y="64"/>
                </a:cxn>
                <a:cxn ang="0">
                  <a:pos x="231" y="75"/>
                </a:cxn>
                <a:cxn ang="0">
                  <a:pos x="212" y="123"/>
                </a:cxn>
                <a:cxn ang="0">
                  <a:pos x="171" y="187"/>
                </a:cxn>
                <a:cxn ang="0">
                  <a:pos x="167" y="198"/>
                </a:cxn>
                <a:cxn ang="0">
                  <a:pos x="212" y="578"/>
                </a:cxn>
                <a:cxn ang="0">
                  <a:pos x="227" y="592"/>
                </a:cxn>
                <a:cxn ang="0">
                  <a:pos x="279" y="592"/>
                </a:cxn>
                <a:cxn ang="0">
                  <a:pos x="290" y="585"/>
                </a:cxn>
                <a:cxn ang="0">
                  <a:pos x="294" y="578"/>
                </a:cxn>
                <a:cxn ang="0">
                  <a:pos x="294" y="570"/>
                </a:cxn>
                <a:cxn ang="0">
                  <a:pos x="287" y="563"/>
                </a:cxn>
                <a:cxn ang="0">
                  <a:pos x="279" y="559"/>
                </a:cxn>
                <a:cxn ang="0">
                  <a:pos x="242" y="559"/>
                </a:cxn>
                <a:cxn ang="0">
                  <a:pos x="201" y="201"/>
                </a:cxn>
                <a:cxn ang="0">
                  <a:pos x="238" y="142"/>
                </a:cxn>
                <a:cxn ang="0">
                  <a:pos x="264" y="82"/>
                </a:cxn>
                <a:cxn ang="0">
                  <a:pos x="264" y="64"/>
                </a:cxn>
                <a:cxn ang="0">
                  <a:pos x="253" y="34"/>
                </a:cxn>
                <a:cxn ang="0">
                  <a:pos x="227" y="15"/>
                </a:cxn>
                <a:cxn ang="0">
                  <a:pos x="190" y="4"/>
                </a:cxn>
                <a:cxn ang="0">
                  <a:pos x="149" y="0"/>
                </a:cxn>
                <a:cxn ang="0">
                  <a:pos x="85" y="12"/>
                </a:cxn>
                <a:cxn ang="0">
                  <a:pos x="52" y="27"/>
                </a:cxn>
                <a:cxn ang="0">
                  <a:pos x="33" y="49"/>
                </a:cxn>
                <a:cxn ang="0">
                  <a:pos x="30" y="64"/>
                </a:cxn>
              </a:cxnLst>
              <a:rect l="0" t="0" r="r" b="b"/>
              <a:pathLst>
                <a:path w="294" h="592">
                  <a:moveTo>
                    <a:pt x="30" y="64"/>
                  </a:moveTo>
                  <a:lnTo>
                    <a:pt x="30" y="64"/>
                  </a:lnTo>
                  <a:lnTo>
                    <a:pt x="33" y="82"/>
                  </a:lnTo>
                  <a:lnTo>
                    <a:pt x="41" y="101"/>
                  </a:lnTo>
                  <a:lnTo>
                    <a:pt x="59" y="142"/>
                  </a:lnTo>
                  <a:lnTo>
                    <a:pt x="78" y="175"/>
                  </a:lnTo>
                  <a:lnTo>
                    <a:pt x="97" y="201"/>
                  </a:lnTo>
                  <a:lnTo>
                    <a:pt x="97" y="201"/>
                  </a:lnTo>
                  <a:lnTo>
                    <a:pt x="52" y="559"/>
                  </a:lnTo>
                  <a:lnTo>
                    <a:pt x="52" y="559"/>
                  </a:lnTo>
                  <a:lnTo>
                    <a:pt x="15" y="559"/>
                  </a:lnTo>
                  <a:lnTo>
                    <a:pt x="15" y="559"/>
                  </a:lnTo>
                  <a:lnTo>
                    <a:pt x="11" y="563"/>
                  </a:lnTo>
                  <a:lnTo>
                    <a:pt x="4" y="566"/>
                  </a:lnTo>
                  <a:lnTo>
                    <a:pt x="0" y="570"/>
                  </a:lnTo>
                  <a:lnTo>
                    <a:pt x="0" y="578"/>
                  </a:lnTo>
                  <a:lnTo>
                    <a:pt x="0" y="578"/>
                  </a:lnTo>
                  <a:lnTo>
                    <a:pt x="0" y="581"/>
                  </a:lnTo>
                  <a:lnTo>
                    <a:pt x="4" y="585"/>
                  </a:lnTo>
                  <a:lnTo>
                    <a:pt x="11" y="589"/>
                  </a:lnTo>
                  <a:lnTo>
                    <a:pt x="15" y="592"/>
                  </a:lnTo>
                  <a:lnTo>
                    <a:pt x="67" y="592"/>
                  </a:lnTo>
                  <a:lnTo>
                    <a:pt x="67" y="592"/>
                  </a:lnTo>
                  <a:lnTo>
                    <a:pt x="78" y="589"/>
                  </a:lnTo>
                  <a:lnTo>
                    <a:pt x="82" y="578"/>
                  </a:lnTo>
                  <a:lnTo>
                    <a:pt x="126" y="198"/>
                  </a:lnTo>
                  <a:lnTo>
                    <a:pt x="126" y="198"/>
                  </a:lnTo>
                  <a:lnTo>
                    <a:pt x="126" y="187"/>
                  </a:lnTo>
                  <a:lnTo>
                    <a:pt x="126" y="187"/>
                  </a:lnTo>
                  <a:lnTo>
                    <a:pt x="104" y="161"/>
                  </a:lnTo>
                  <a:lnTo>
                    <a:pt x="85" y="123"/>
                  </a:lnTo>
                  <a:lnTo>
                    <a:pt x="67" y="90"/>
                  </a:lnTo>
                  <a:lnTo>
                    <a:pt x="63" y="75"/>
                  </a:lnTo>
                  <a:lnTo>
                    <a:pt x="63" y="64"/>
                  </a:lnTo>
                  <a:lnTo>
                    <a:pt x="63" y="64"/>
                  </a:lnTo>
                  <a:lnTo>
                    <a:pt x="63" y="60"/>
                  </a:lnTo>
                  <a:lnTo>
                    <a:pt x="67" y="53"/>
                  </a:lnTo>
                  <a:lnTo>
                    <a:pt x="85" y="41"/>
                  </a:lnTo>
                  <a:lnTo>
                    <a:pt x="115" y="38"/>
                  </a:lnTo>
                  <a:lnTo>
                    <a:pt x="149" y="34"/>
                  </a:lnTo>
                  <a:lnTo>
                    <a:pt x="149" y="34"/>
                  </a:lnTo>
                  <a:lnTo>
                    <a:pt x="182" y="34"/>
                  </a:lnTo>
                  <a:lnTo>
                    <a:pt x="208" y="41"/>
                  </a:lnTo>
                  <a:lnTo>
                    <a:pt x="227" y="53"/>
                  </a:lnTo>
                  <a:lnTo>
                    <a:pt x="231" y="56"/>
                  </a:lnTo>
                  <a:lnTo>
                    <a:pt x="234" y="64"/>
                  </a:lnTo>
                  <a:lnTo>
                    <a:pt x="234" y="64"/>
                  </a:lnTo>
                  <a:lnTo>
                    <a:pt x="231" y="75"/>
                  </a:lnTo>
                  <a:lnTo>
                    <a:pt x="227" y="90"/>
                  </a:lnTo>
                  <a:lnTo>
                    <a:pt x="212" y="123"/>
                  </a:lnTo>
                  <a:lnTo>
                    <a:pt x="190" y="161"/>
                  </a:lnTo>
                  <a:lnTo>
                    <a:pt x="171" y="187"/>
                  </a:lnTo>
                  <a:lnTo>
                    <a:pt x="171" y="187"/>
                  </a:lnTo>
                  <a:lnTo>
                    <a:pt x="167" y="198"/>
                  </a:lnTo>
                  <a:lnTo>
                    <a:pt x="212" y="578"/>
                  </a:lnTo>
                  <a:lnTo>
                    <a:pt x="212" y="578"/>
                  </a:lnTo>
                  <a:lnTo>
                    <a:pt x="219" y="589"/>
                  </a:lnTo>
                  <a:lnTo>
                    <a:pt x="227" y="592"/>
                  </a:lnTo>
                  <a:lnTo>
                    <a:pt x="279" y="592"/>
                  </a:lnTo>
                  <a:lnTo>
                    <a:pt x="279" y="592"/>
                  </a:lnTo>
                  <a:lnTo>
                    <a:pt x="287" y="589"/>
                  </a:lnTo>
                  <a:lnTo>
                    <a:pt x="290" y="585"/>
                  </a:lnTo>
                  <a:lnTo>
                    <a:pt x="294" y="581"/>
                  </a:lnTo>
                  <a:lnTo>
                    <a:pt x="294" y="578"/>
                  </a:lnTo>
                  <a:lnTo>
                    <a:pt x="294" y="578"/>
                  </a:lnTo>
                  <a:lnTo>
                    <a:pt x="294" y="570"/>
                  </a:lnTo>
                  <a:lnTo>
                    <a:pt x="290" y="566"/>
                  </a:lnTo>
                  <a:lnTo>
                    <a:pt x="287" y="563"/>
                  </a:lnTo>
                  <a:lnTo>
                    <a:pt x="279" y="559"/>
                  </a:lnTo>
                  <a:lnTo>
                    <a:pt x="279" y="559"/>
                  </a:lnTo>
                  <a:lnTo>
                    <a:pt x="242" y="559"/>
                  </a:lnTo>
                  <a:lnTo>
                    <a:pt x="242" y="559"/>
                  </a:lnTo>
                  <a:lnTo>
                    <a:pt x="201" y="201"/>
                  </a:lnTo>
                  <a:lnTo>
                    <a:pt x="201" y="201"/>
                  </a:lnTo>
                  <a:lnTo>
                    <a:pt x="216" y="175"/>
                  </a:lnTo>
                  <a:lnTo>
                    <a:pt x="238" y="142"/>
                  </a:lnTo>
                  <a:lnTo>
                    <a:pt x="257" y="101"/>
                  </a:lnTo>
                  <a:lnTo>
                    <a:pt x="264" y="82"/>
                  </a:lnTo>
                  <a:lnTo>
                    <a:pt x="264" y="64"/>
                  </a:lnTo>
                  <a:lnTo>
                    <a:pt x="264" y="64"/>
                  </a:lnTo>
                  <a:lnTo>
                    <a:pt x="260" y="49"/>
                  </a:lnTo>
                  <a:lnTo>
                    <a:pt x="253" y="34"/>
                  </a:lnTo>
                  <a:lnTo>
                    <a:pt x="242" y="23"/>
                  </a:lnTo>
                  <a:lnTo>
                    <a:pt x="227" y="15"/>
                  </a:lnTo>
                  <a:lnTo>
                    <a:pt x="208" y="8"/>
                  </a:lnTo>
                  <a:lnTo>
                    <a:pt x="190" y="4"/>
                  </a:lnTo>
                  <a:lnTo>
                    <a:pt x="149" y="0"/>
                  </a:lnTo>
                  <a:lnTo>
                    <a:pt x="149" y="0"/>
                  </a:lnTo>
                  <a:lnTo>
                    <a:pt x="108" y="4"/>
                  </a:lnTo>
                  <a:lnTo>
                    <a:pt x="85" y="12"/>
                  </a:lnTo>
                  <a:lnTo>
                    <a:pt x="67" y="15"/>
                  </a:lnTo>
                  <a:lnTo>
                    <a:pt x="52" y="27"/>
                  </a:lnTo>
                  <a:lnTo>
                    <a:pt x="41" y="38"/>
                  </a:lnTo>
                  <a:lnTo>
                    <a:pt x="33" y="49"/>
                  </a:lnTo>
                  <a:lnTo>
                    <a:pt x="30" y="64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B5B2A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59"/>
            <p:cNvSpPr>
              <a:spLocks/>
            </p:cNvSpPr>
            <p:nvPr/>
          </p:nvSpPr>
          <p:spPr bwMode="auto">
            <a:xfrm>
              <a:off x="4267200" y="322263"/>
              <a:ext cx="188913" cy="874713"/>
            </a:xfrm>
            <a:custGeom>
              <a:avLst/>
              <a:gdLst/>
              <a:ahLst/>
              <a:cxnLst>
                <a:cxn ang="0">
                  <a:pos x="78" y="190"/>
                </a:cxn>
                <a:cxn ang="0">
                  <a:pos x="78" y="190"/>
                </a:cxn>
                <a:cxn ang="0">
                  <a:pos x="60" y="167"/>
                </a:cxn>
                <a:cxn ang="0">
                  <a:pos x="41" y="134"/>
                </a:cxn>
                <a:cxn ang="0">
                  <a:pos x="22" y="93"/>
                </a:cxn>
                <a:cxn ang="0">
                  <a:pos x="15" y="74"/>
                </a:cxn>
                <a:cxn ang="0">
                  <a:pos x="11" y="56"/>
                </a:cxn>
                <a:cxn ang="0">
                  <a:pos x="11" y="56"/>
                </a:cxn>
                <a:cxn ang="0">
                  <a:pos x="11" y="48"/>
                </a:cxn>
                <a:cxn ang="0">
                  <a:pos x="15" y="41"/>
                </a:cxn>
                <a:cxn ang="0">
                  <a:pos x="26" y="30"/>
                </a:cxn>
                <a:cxn ang="0">
                  <a:pos x="45" y="19"/>
                </a:cxn>
                <a:cxn ang="0">
                  <a:pos x="63" y="11"/>
                </a:cxn>
                <a:cxn ang="0">
                  <a:pos x="101" y="4"/>
                </a:cxn>
                <a:cxn ang="0">
                  <a:pos x="119" y="0"/>
                </a:cxn>
                <a:cxn ang="0">
                  <a:pos x="119" y="0"/>
                </a:cxn>
                <a:cxn ang="0">
                  <a:pos x="75" y="4"/>
                </a:cxn>
                <a:cxn ang="0">
                  <a:pos x="56" y="7"/>
                </a:cxn>
                <a:cxn ang="0">
                  <a:pos x="37" y="15"/>
                </a:cxn>
                <a:cxn ang="0">
                  <a:pos x="22" y="22"/>
                </a:cxn>
                <a:cxn ang="0">
                  <a:pos x="8" y="30"/>
                </a:cxn>
                <a:cxn ang="0">
                  <a:pos x="0" y="45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74"/>
                </a:cxn>
                <a:cxn ang="0">
                  <a:pos x="8" y="93"/>
                </a:cxn>
                <a:cxn ang="0">
                  <a:pos x="26" y="134"/>
                </a:cxn>
                <a:cxn ang="0">
                  <a:pos x="48" y="167"/>
                </a:cxn>
                <a:cxn ang="0">
                  <a:pos x="63" y="190"/>
                </a:cxn>
                <a:cxn ang="0">
                  <a:pos x="63" y="190"/>
                </a:cxn>
                <a:cxn ang="0">
                  <a:pos x="22" y="551"/>
                </a:cxn>
                <a:cxn ang="0">
                  <a:pos x="22" y="551"/>
                </a:cxn>
                <a:cxn ang="0">
                  <a:pos x="34" y="551"/>
                </a:cxn>
                <a:cxn ang="0">
                  <a:pos x="34" y="551"/>
                </a:cxn>
                <a:cxn ang="0">
                  <a:pos x="78" y="190"/>
                </a:cxn>
                <a:cxn ang="0">
                  <a:pos x="78" y="190"/>
                </a:cxn>
              </a:cxnLst>
              <a:rect l="0" t="0" r="r" b="b"/>
              <a:pathLst>
                <a:path w="119" h="551">
                  <a:moveTo>
                    <a:pt x="78" y="190"/>
                  </a:moveTo>
                  <a:lnTo>
                    <a:pt x="78" y="190"/>
                  </a:lnTo>
                  <a:lnTo>
                    <a:pt x="60" y="167"/>
                  </a:lnTo>
                  <a:lnTo>
                    <a:pt x="41" y="134"/>
                  </a:lnTo>
                  <a:lnTo>
                    <a:pt x="22" y="93"/>
                  </a:lnTo>
                  <a:lnTo>
                    <a:pt x="15" y="74"/>
                  </a:lnTo>
                  <a:lnTo>
                    <a:pt x="11" y="56"/>
                  </a:lnTo>
                  <a:lnTo>
                    <a:pt x="11" y="56"/>
                  </a:lnTo>
                  <a:lnTo>
                    <a:pt x="11" y="48"/>
                  </a:lnTo>
                  <a:lnTo>
                    <a:pt x="15" y="41"/>
                  </a:lnTo>
                  <a:lnTo>
                    <a:pt x="26" y="30"/>
                  </a:lnTo>
                  <a:lnTo>
                    <a:pt x="45" y="19"/>
                  </a:lnTo>
                  <a:lnTo>
                    <a:pt x="63" y="11"/>
                  </a:lnTo>
                  <a:lnTo>
                    <a:pt x="101" y="4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75" y="4"/>
                  </a:lnTo>
                  <a:lnTo>
                    <a:pt x="56" y="7"/>
                  </a:lnTo>
                  <a:lnTo>
                    <a:pt x="37" y="15"/>
                  </a:lnTo>
                  <a:lnTo>
                    <a:pt x="22" y="22"/>
                  </a:lnTo>
                  <a:lnTo>
                    <a:pt x="8" y="30"/>
                  </a:lnTo>
                  <a:lnTo>
                    <a:pt x="0" y="45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74"/>
                  </a:lnTo>
                  <a:lnTo>
                    <a:pt x="8" y="93"/>
                  </a:lnTo>
                  <a:lnTo>
                    <a:pt x="26" y="134"/>
                  </a:lnTo>
                  <a:lnTo>
                    <a:pt x="48" y="167"/>
                  </a:lnTo>
                  <a:lnTo>
                    <a:pt x="63" y="190"/>
                  </a:lnTo>
                  <a:lnTo>
                    <a:pt x="63" y="190"/>
                  </a:lnTo>
                  <a:lnTo>
                    <a:pt x="22" y="551"/>
                  </a:lnTo>
                  <a:lnTo>
                    <a:pt x="22" y="551"/>
                  </a:lnTo>
                  <a:lnTo>
                    <a:pt x="34" y="551"/>
                  </a:lnTo>
                  <a:lnTo>
                    <a:pt x="34" y="551"/>
                  </a:lnTo>
                  <a:lnTo>
                    <a:pt x="78" y="190"/>
                  </a:lnTo>
                  <a:lnTo>
                    <a:pt x="78" y="190"/>
                  </a:lnTo>
                  <a:close/>
                </a:path>
              </a:pathLst>
            </a:custGeom>
            <a:solidFill>
              <a:srgbClr val="F3F1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60"/>
            <p:cNvSpPr>
              <a:spLocks/>
            </p:cNvSpPr>
            <p:nvPr/>
          </p:nvSpPr>
          <p:spPr bwMode="auto">
            <a:xfrm>
              <a:off x="4468813" y="352425"/>
              <a:ext cx="141288" cy="885825"/>
            </a:xfrm>
            <a:custGeom>
              <a:avLst/>
              <a:gdLst/>
              <a:ahLst/>
              <a:cxnLst>
                <a:cxn ang="0">
                  <a:pos x="67" y="543"/>
                </a:cxn>
                <a:cxn ang="0">
                  <a:pos x="22" y="174"/>
                </a:cxn>
                <a:cxn ang="0">
                  <a:pos x="22" y="174"/>
                </a:cxn>
                <a:cxn ang="0">
                  <a:pos x="26" y="163"/>
                </a:cxn>
                <a:cxn ang="0">
                  <a:pos x="26" y="163"/>
                </a:cxn>
                <a:cxn ang="0">
                  <a:pos x="48" y="134"/>
                </a:cxn>
                <a:cxn ang="0">
                  <a:pos x="67" y="96"/>
                </a:cxn>
                <a:cxn ang="0">
                  <a:pos x="82" y="63"/>
                </a:cxn>
                <a:cxn ang="0">
                  <a:pos x="89" y="48"/>
                </a:cxn>
                <a:cxn ang="0">
                  <a:pos x="89" y="37"/>
                </a:cxn>
                <a:cxn ang="0">
                  <a:pos x="89" y="37"/>
                </a:cxn>
                <a:cxn ang="0">
                  <a:pos x="89" y="29"/>
                </a:cxn>
                <a:cxn ang="0">
                  <a:pos x="82" y="22"/>
                </a:cxn>
                <a:cxn ang="0">
                  <a:pos x="63" y="11"/>
                </a:cxn>
                <a:cxn ang="0">
                  <a:pos x="37" y="3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9" y="3"/>
                </a:cxn>
                <a:cxn ang="0">
                  <a:pos x="52" y="11"/>
                </a:cxn>
                <a:cxn ang="0">
                  <a:pos x="70" y="22"/>
                </a:cxn>
                <a:cxn ang="0">
                  <a:pos x="74" y="29"/>
                </a:cxn>
                <a:cxn ang="0">
                  <a:pos x="74" y="37"/>
                </a:cxn>
                <a:cxn ang="0">
                  <a:pos x="74" y="37"/>
                </a:cxn>
                <a:cxn ang="0">
                  <a:pos x="74" y="48"/>
                </a:cxn>
                <a:cxn ang="0">
                  <a:pos x="70" y="63"/>
                </a:cxn>
                <a:cxn ang="0">
                  <a:pos x="55" y="96"/>
                </a:cxn>
                <a:cxn ang="0">
                  <a:pos x="33" y="134"/>
                </a:cxn>
                <a:cxn ang="0">
                  <a:pos x="15" y="163"/>
                </a:cxn>
                <a:cxn ang="0">
                  <a:pos x="15" y="163"/>
                </a:cxn>
                <a:cxn ang="0">
                  <a:pos x="11" y="174"/>
                </a:cxn>
                <a:cxn ang="0">
                  <a:pos x="55" y="543"/>
                </a:cxn>
                <a:cxn ang="0">
                  <a:pos x="55" y="543"/>
                </a:cxn>
                <a:cxn ang="0">
                  <a:pos x="59" y="554"/>
                </a:cxn>
                <a:cxn ang="0">
                  <a:pos x="70" y="558"/>
                </a:cxn>
                <a:cxn ang="0">
                  <a:pos x="82" y="558"/>
                </a:cxn>
                <a:cxn ang="0">
                  <a:pos x="82" y="558"/>
                </a:cxn>
                <a:cxn ang="0">
                  <a:pos x="74" y="554"/>
                </a:cxn>
                <a:cxn ang="0">
                  <a:pos x="67" y="543"/>
                </a:cxn>
                <a:cxn ang="0">
                  <a:pos x="67" y="543"/>
                </a:cxn>
              </a:cxnLst>
              <a:rect l="0" t="0" r="r" b="b"/>
              <a:pathLst>
                <a:path w="89" h="558">
                  <a:moveTo>
                    <a:pt x="67" y="543"/>
                  </a:moveTo>
                  <a:lnTo>
                    <a:pt x="22" y="174"/>
                  </a:lnTo>
                  <a:lnTo>
                    <a:pt x="22" y="174"/>
                  </a:lnTo>
                  <a:lnTo>
                    <a:pt x="26" y="163"/>
                  </a:lnTo>
                  <a:lnTo>
                    <a:pt x="26" y="163"/>
                  </a:lnTo>
                  <a:lnTo>
                    <a:pt x="48" y="134"/>
                  </a:lnTo>
                  <a:lnTo>
                    <a:pt x="67" y="96"/>
                  </a:lnTo>
                  <a:lnTo>
                    <a:pt x="82" y="63"/>
                  </a:lnTo>
                  <a:lnTo>
                    <a:pt x="89" y="48"/>
                  </a:lnTo>
                  <a:lnTo>
                    <a:pt x="89" y="37"/>
                  </a:lnTo>
                  <a:lnTo>
                    <a:pt x="89" y="37"/>
                  </a:lnTo>
                  <a:lnTo>
                    <a:pt x="89" y="29"/>
                  </a:lnTo>
                  <a:lnTo>
                    <a:pt x="82" y="22"/>
                  </a:lnTo>
                  <a:lnTo>
                    <a:pt x="63" y="11"/>
                  </a:lnTo>
                  <a:lnTo>
                    <a:pt x="37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9" y="3"/>
                  </a:lnTo>
                  <a:lnTo>
                    <a:pt x="52" y="11"/>
                  </a:lnTo>
                  <a:lnTo>
                    <a:pt x="70" y="22"/>
                  </a:lnTo>
                  <a:lnTo>
                    <a:pt x="74" y="29"/>
                  </a:lnTo>
                  <a:lnTo>
                    <a:pt x="74" y="37"/>
                  </a:lnTo>
                  <a:lnTo>
                    <a:pt x="74" y="37"/>
                  </a:lnTo>
                  <a:lnTo>
                    <a:pt x="74" y="48"/>
                  </a:lnTo>
                  <a:lnTo>
                    <a:pt x="70" y="63"/>
                  </a:lnTo>
                  <a:lnTo>
                    <a:pt x="55" y="96"/>
                  </a:lnTo>
                  <a:lnTo>
                    <a:pt x="33" y="134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1" y="174"/>
                  </a:lnTo>
                  <a:lnTo>
                    <a:pt x="55" y="543"/>
                  </a:lnTo>
                  <a:lnTo>
                    <a:pt x="55" y="543"/>
                  </a:lnTo>
                  <a:lnTo>
                    <a:pt x="59" y="554"/>
                  </a:lnTo>
                  <a:lnTo>
                    <a:pt x="70" y="558"/>
                  </a:lnTo>
                  <a:lnTo>
                    <a:pt x="82" y="558"/>
                  </a:lnTo>
                  <a:lnTo>
                    <a:pt x="82" y="558"/>
                  </a:lnTo>
                  <a:lnTo>
                    <a:pt x="74" y="554"/>
                  </a:lnTo>
                  <a:lnTo>
                    <a:pt x="67" y="543"/>
                  </a:lnTo>
                  <a:lnTo>
                    <a:pt x="67" y="543"/>
                  </a:lnTo>
                  <a:close/>
                </a:path>
              </a:pathLst>
            </a:custGeom>
            <a:solidFill>
              <a:srgbClr val="F3F1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61"/>
            <p:cNvSpPr>
              <a:spLocks/>
            </p:cNvSpPr>
            <p:nvPr/>
          </p:nvSpPr>
          <p:spPr bwMode="auto">
            <a:xfrm>
              <a:off x="4024313" y="1214438"/>
              <a:ext cx="249238" cy="53975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157" y="34"/>
                </a:cxn>
                <a:cxn ang="0">
                  <a:pos x="157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15"/>
                </a:cxn>
                <a:cxn ang="0">
                  <a:pos x="0" y="22"/>
                </a:cxn>
                <a:cxn ang="0">
                  <a:pos x="0" y="34"/>
                </a:cxn>
                <a:cxn ang="0">
                  <a:pos x="0" y="34"/>
                </a:cxn>
              </a:cxnLst>
              <a:rect l="0" t="0" r="r" b="b"/>
              <a:pathLst>
                <a:path w="157" h="34">
                  <a:moveTo>
                    <a:pt x="0" y="34"/>
                  </a:moveTo>
                  <a:lnTo>
                    <a:pt x="157" y="34"/>
                  </a:lnTo>
                  <a:lnTo>
                    <a:pt x="157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5"/>
                  </a:lnTo>
                  <a:lnTo>
                    <a:pt x="0" y="22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62"/>
            <p:cNvSpPr>
              <a:spLocks noChangeArrowheads="1"/>
            </p:cNvSpPr>
            <p:nvPr/>
          </p:nvSpPr>
          <p:spPr bwMode="auto">
            <a:xfrm>
              <a:off x="4343400" y="1214438"/>
              <a:ext cx="195263" cy="5397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63"/>
            <p:cNvSpPr>
              <a:spLocks/>
            </p:cNvSpPr>
            <p:nvPr/>
          </p:nvSpPr>
          <p:spPr bwMode="auto">
            <a:xfrm>
              <a:off x="4616450" y="1214438"/>
              <a:ext cx="247650" cy="53975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156" y="34"/>
                </a:cxn>
                <a:cxn ang="0">
                  <a:pos x="156" y="34"/>
                </a:cxn>
                <a:cxn ang="0">
                  <a:pos x="156" y="22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34"/>
                </a:cxn>
              </a:cxnLst>
              <a:rect l="0" t="0" r="r" b="b"/>
              <a:pathLst>
                <a:path w="156" h="34">
                  <a:moveTo>
                    <a:pt x="0" y="34"/>
                  </a:moveTo>
                  <a:lnTo>
                    <a:pt x="156" y="34"/>
                  </a:lnTo>
                  <a:lnTo>
                    <a:pt x="156" y="34"/>
                  </a:lnTo>
                  <a:lnTo>
                    <a:pt x="156" y="22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64"/>
            <p:cNvSpPr>
              <a:spLocks/>
            </p:cNvSpPr>
            <p:nvPr/>
          </p:nvSpPr>
          <p:spPr bwMode="auto">
            <a:xfrm>
              <a:off x="4030663" y="1190625"/>
              <a:ext cx="242888" cy="238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5"/>
                </a:cxn>
                <a:cxn ang="0">
                  <a:pos x="153" y="15"/>
                </a:cxn>
                <a:cxn ang="0">
                  <a:pos x="153" y="0"/>
                </a:cxn>
                <a:cxn ang="0">
                  <a:pos x="0" y="0"/>
                </a:cxn>
              </a:cxnLst>
              <a:rect l="0" t="0" r="r" b="b"/>
              <a:pathLst>
                <a:path w="153" h="15">
                  <a:moveTo>
                    <a:pt x="0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153" y="15"/>
                  </a:lnTo>
                  <a:lnTo>
                    <a:pt x="1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65"/>
            <p:cNvSpPr>
              <a:spLocks noChangeArrowheads="1"/>
            </p:cNvSpPr>
            <p:nvPr/>
          </p:nvSpPr>
          <p:spPr bwMode="auto">
            <a:xfrm>
              <a:off x="4343400" y="1190625"/>
              <a:ext cx="195263" cy="23813"/>
            </a:xfrm>
            <a:prstGeom prst="rect">
              <a:avLst/>
            </a:prstGeom>
            <a:solidFill>
              <a:srgbClr val="33333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66"/>
            <p:cNvSpPr>
              <a:spLocks/>
            </p:cNvSpPr>
            <p:nvPr/>
          </p:nvSpPr>
          <p:spPr bwMode="auto">
            <a:xfrm>
              <a:off x="4616450" y="1190625"/>
              <a:ext cx="247650" cy="238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"/>
                </a:cxn>
                <a:cxn ang="0">
                  <a:pos x="152" y="15"/>
                </a:cxn>
                <a:cxn ang="0">
                  <a:pos x="152" y="15"/>
                </a:cxn>
                <a:cxn ang="0">
                  <a:pos x="156" y="0"/>
                </a:cxn>
                <a:cxn ang="0">
                  <a:pos x="0" y="0"/>
                </a:cxn>
              </a:cxnLst>
              <a:rect l="0" t="0" r="r" b="b"/>
              <a:pathLst>
                <a:path w="156" h="15">
                  <a:moveTo>
                    <a:pt x="0" y="0"/>
                  </a:moveTo>
                  <a:lnTo>
                    <a:pt x="0" y="15"/>
                  </a:lnTo>
                  <a:lnTo>
                    <a:pt x="152" y="15"/>
                  </a:lnTo>
                  <a:lnTo>
                    <a:pt x="152" y="15"/>
                  </a:lnTo>
                  <a:lnTo>
                    <a:pt x="1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8" name="TextBox 47"/>
          <p:cNvSpPr txBox="1"/>
          <p:nvPr/>
        </p:nvSpPr>
        <p:spPr>
          <a:xfrm rot="21378378">
            <a:off x="3236500" y="1415463"/>
            <a:ext cx="3889108" cy="50167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Kuhltom" pitchFamily="2" charset="0"/>
              </a:rPr>
              <a:t>REALITIES</a:t>
            </a:r>
          </a:p>
          <a:p>
            <a:pPr marL="457200" indent="-457200" algn="ctr">
              <a:buAutoNum type="arabicParenR"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Kuhltom" pitchFamily="2" charset="0"/>
              </a:rPr>
              <a:t>I’m worried about my existing business</a:t>
            </a:r>
          </a:p>
          <a:p>
            <a:pPr marL="457200" indent="-457200" algn="ctr">
              <a:buAutoNum type="arabicParenR"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Kuhltom" pitchFamily="2" charset="0"/>
              </a:rPr>
              <a:t>I don’t  where to start</a:t>
            </a:r>
          </a:p>
          <a:p>
            <a:pPr marL="457200" indent="-457200" algn="ctr">
              <a:buAutoNum type="arabicParenR"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Kuhltom" pitchFamily="2" charset="0"/>
              </a:rPr>
              <a:t>I’m concerned it might too expensive</a:t>
            </a:r>
          </a:p>
          <a:p>
            <a:pPr marL="457200" indent="-457200" algn="ctr">
              <a:buAutoNum type="arabicParenR"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Kuhltom" pitchFamily="2" charset="0"/>
              </a:rPr>
              <a:t>I’m afraid what people might say if it doesn’t work out</a:t>
            </a:r>
          </a:p>
          <a:p>
            <a:pPr marL="457200" indent="-457200" algn="ctr"/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Kuhltom" pitchFamily="2" charset="0"/>
              </a:rPr>
              <a:t>OPPORTUNITIES</a:t>
            </a:r>
          </a:p>
          <a:p>
            <a:pPr marL="457200" indent="-457200" algn="ctr">
              <a:buAutoNum type="arabicParenR"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Kuhltom" pitchFamily="2" charset="0"/>
              </a:rPr>
              <a:t>I  can budget my time, effort and resources as well as use digital flexibility</a:t>
            </a:r>
          </a:p>
          <a:p>
            <a:pPr marL="457200" indent="-457200" algn="ctr">
              <a:buAutoNum type="arabicParenR"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Kuhltom" pitchFamily="2" charset="0"/>
              </a:rPr>
              <a:t>I  can look for trade missions, international networks, LinkedIn Groups,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Kuhltom" pitchFamily="2" charset="0"/>
              </a:rPr>
              <a:t>hashtags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Kuhltom" pitchFamily="2" charset="0"/>
              </a:rPr>
              <a:t> etc</a:t>
            </a:r>
          </a:p>
          <a:p>
            <a:pPr marL="457200" indent="-457200" algn="ctr">
              <a:buAutoNum type="arabicParenR"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Kuhltom" pitchFamily="2" charset="0"/>
              </a:rPr>
              <a:t>I need to rethink my margins, identify what I can invest, seek funding and be savvy!</a:t>
            </a:r>
          </a:p>
          <a:p>
            <a:pPr marL="457200" indent="-457200" algn="ctr">
              <a:buAutoNum type="arabicParenR"/>
            </a:pPr>
            <a:endParaRPr lang="en-US" sz="1600" dirty="0" smtClean="0">
              <a:solidFill>
                <a:schemeClr val="accent1">
                  <a:lumMod val="50000"/>
                </a:schemeClr>
              </a:solidFill>
              <a:latin typeface="Kuhltom" pitchFamily="2" charset="0"/>
            </a:endParaRPr>
          </a:p>
          <a:p>
            <a:pPr marL="457200" indent="-457200" algn="ctr">
              <a:buAutoNum type="arabicParenR"/>
            </a:pPr>
            <a:endParaRPr lang="en-US" sz="1600" dirty="0" smtClean="0">
              <a:solidFill>
                <a:schemeClr val="accent1">
                  <a:lumMod val="50000"/>
                </a:schemeClr>
              </a:solidFill>
              <a:latin typeface="Kuhltom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550102">
            <a:off x="756903" y="2005067"/>
            <a:ext cx="281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i="1" dirty="0" smtClean="0"/>
              <a:t>GOAL</a:t>
            </a:r>
            <a:r>
              <a:rPr lang="en-US" sz="1500" b="1" dirty="0" smtClean="0"/>
              <a:t>:</a:t>
            </a:r>
          </a:p>
          <a:p>
            <a:pPr algn="ctr"/>
            <a:r>
              <a:rPr lang="en-US" sz="1500" dirty="0" smtClean="0"/>
              <a:t>I want to begin exporting </a:t>
            </a:r>
            <a:br>
              <a:rPr lang="en-US" sz="1500" dirty="0" smtClean="0"/>
            </a:br>
            <a:r>
              <a:rPr lang="en-US" sz="1500" dirty="0" smtClean="0"/>
              <a:t>profitably in 2016</a:t>
            </a:r>
            <a:br>
              <a:rPr lang="en-US" sz="1500" dirty="0" smtClean="0"/>
            </a:br>
            <a:endParaRPr lang="en-US" sz="1500" dirty="0"/>
          </a:p>
        </p:txBody>
      </p:sp>
      <p:sp>
        <p:nvSpPr>
          <p:cNvPr id="23" name="TextBox 22"/>
          <p:cNvSpPr txBox="1"/>
          <p:nvPr/>
        </p:nvSpPr>
        <p:spPr>
          <a:xfrm rot="21065238">
            <a:off x="6806912" y="1547277"/>
            <a:ext cx="329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rgbClr val="D00603"/>
                </a:solidFill>
              </a:rPr>
              <a:t>C</a:t>
            </a:r>
            <a:endParaRPr lang="en-IE" b="1" dirty="0">
              <a:solidFill>
                <a:srgbClr val="D00603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21065238">
            <a:off x="6351222" y="2087231"/>
            <a:ext cx="329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rgbClr val="D00603"/>
                </a:solidFill>
              </a:rPr>
              <a:t>C</a:t>
            </a:r>
            <a:endParaRPr lang="en-IE" b="1" dirty="0">
              <a:solidFill>
                <a:srgbClr val="D00603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21065238">
            <a:off x="6552113" y="2406134"/>
            <a:ext cx="329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rgbClr val="D00603"/>
                </a:solidFill>
              </a:rPr>
              <a:t>C</a:t>
            </a:r>
            <a:endParaRPr lang="en-IE" b="1" dirty="0">
              <a:solidFill>
                <a:srgbClr val="D00603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21065238">
            <a:off x="6247403" y="3091933"/>
            <a:ext cx="507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rgbClr val="D00603"/>
                </a:solidFill>
              </a:rPr>
              <a:t>NC</a:t>
            </a:r>
            <a:endParaRPr lang="en-IE" b="1" dirty="0">
              <a:solidFill>
                <a:srgbClr val="D00603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28800" y="19928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G</a:t>
            </a:r>
            <a:endParaRPr lang="en-IE" dirty="0"/>
          </a:p>
        </p:txBody>
      </p:sp>
      <p:sp>
        <p:nvSpPr>
          <p:cNvPr id="50" name="TextBox 49"/>
          <p:cNvSpPr txBox="1"/>
          <p:nvPr/>
        </p:nvSpPr>
        <p:spPr>
          <a:xfrm>
            <a:off x="4495800" y="144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R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343400" y="3276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O</a:t>
            </a:r>
            <a:endParaRPr lang="en-IE" dirty="0"/>
          </a:p>
        </p:txBody>
      </p:sp>
      <p:sp>
        <p:nvSpPr>
          <p:cNvPr id="52" name="TextBox 51"/>
          <p:cNvSpPr txBox="1"/>
          <p:nvPr/>
        </p:nvSpPr>
        <p:spPr>
          <a:xfrm>
            <a:off x="2209800" y="58028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i="1" dirty="0" smtClean="0"/>
              <a:t>W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351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2 -0.06181 C -0.03143 0.02592 -0.05834 0.11366 -0.05313 0.16574 C -0.04792 0.21782 0.01319 0.23588 0.02639 0.25 " pathEditMode="relative" rAng="0" ptsTypes="aaA">
                                      <p:cBhvr>
                                        <p:cTn id="7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" y="1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54 -0.00671 C -0.15486 0.09422 -0.29618 0.19514 -0.33559 0.26783 C -0.375 0.34051 -0.26459 0.40185 -0.25035 0.42871 " pathEditMode="relative" rAng="0" ptsTypes="aaA">
                                      <p:cBhvr>
                                        <p:cTn id="7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0" y="2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C -0.14601 0.05787 -0.29149 0.11597 -0.3309 0.16065 C -0.37014 0.20556 -0.25278 0.24977 -0.23715 0.26829 " pathEditMode="relative" rAng="0" ptsTypes="aaA">
                                      <p:cBhvr>
                                        <p:cTn id="8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7" y="1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uild="p"/>
      <p:bldP spid="21" grpId="0"/>
      <p:bldP spid="23" grpId="0"/>
      <p:bldP spid="24" grpId="0"/>
      <p:bldP spid="25" grpId="0"/>
      <p:bldP spid="26" grpId="0"/>
      <p:bldP spid="30" grpId="0"/>
      <p:bldP spid="30" grpId="1"/>
      <p:bldP spid="50" grpId="0"/>
      <p:bldP spid="50" grpId="1"/>
      <p:bldP spid="51" grpId="0"/>
      <p:bldP spid="51" grpId="1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50" y="0"/>
            <a:ext cx="9154250" cy="6858000"/>
          </a:xfrm>
          <a:prstGeom prst="rect">
            <a:avLst/>
          </a:prstGeom>
        </p:spPr>
      </p:pic>
      <p:pic>
        <p:nvPicPr>
          <p:cNvPr id="31" name="Picture 30" descr="yellow_linepaper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email"/>
          <a:stretch>
            <a:fillRect/>
          </a:stretch>
        </p:blipFill>
        <p:spPr>
          <a:xfrm rot="21390884">
            <a:off x="3200589" y="1225396"/>
            <a:ext cx="4117844" cy="4943448"/>
          </a:xfrm>
          <a:prstGeom prst="rect">
            <a:avLst/>
          </a:prstGeom>
        </p:spPr>
      </p:pic>
      <p:grpSp>
        <p:nvGrpSpPr>
          <p:cNvPr id="2" name="Group 31"/>
          <p:cNvGrpSpPr/>
          <p:nvPr>
            <p:custDataLst>
              <p:tags r:id="rId3"/>
            </p:custDataLst>
          </p:nvPr>
        </p:nvGrpSpPr>
        <p:grpSpPr>
          <a:xfrm>
            <a:off x="4495800" y="565150"/>
            <a:ext cx="881063" cy="958850"/>
            <a:chOff x="4006850" y="309563"/>
            <a:chExt cx="881063" cy="958850"/>
          </a:xfrm>
        </p:grpSpPr>
        <p:sp>
          <p:nvSpPr>
            <p:cNvPr id="33" name="Freeform 55"/>
            <p:cNvSpPr>
              <a:spLocks/>
            </p:cNvSpPr>
            <p:nvPr/>
          </p:nvSpPr>
          <p:spPr bwMode="auto">
            <a:xfrm>
              <a:off x="4006850" y="847725"/>
              <a:ext cx="881063" cy="71438"/>
            </a:xfrm>
            <a:custGeom>
              <a:avLst/>
              <a:gdLst/>
              <a:ahLst/>
              <a:cxnLst>
                <a:cxn ang="0">
                  <a:pos x="555" y="19"/>
                </a:cxn>
                <a:cxn ang="0">
                  <a:pos x="555" y="19"/>
                </a:cxn>
                <a:cxn ang="0">
                  <a:pos x="555" y="8"/>
                </a:cxn>
                <a:cxn ang="0">
                  <a:pos x="548" y="0"/>
                </a:cxn>
                <a:cxn ang="0">
                  <a:pos x="536" y="0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19" y="0"/>
                </a:cxn>
                <a:cxn ang="0">
                  <a:pos x="11" y="4"/>
                </a:cxn>
                <a:cxn ang="0">
                  <a:pos x="4" y="11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0" y="45"/>
                </a:cxn>
                <a:cxn ang="0">
                  <a:pos x="555" y="45"/>
                </a:cxn>
                <a:cxn ang="0">
                  <a:pos x="555" y="45"/>
                </a:cxn>
                <a:cxn ang="0">
                  <a:pos x="555" y="19"/>
                </a:cxn>
                <a:cxn ang="0">
                  <a:pos x="555" y="19"/>
                </a:cxn>
              </a:cxnLst>
              <a:rect l="0" t="0" r="r" b="b"/>
              <a:pathLst>
                <a:path w="555" h="45">
                  <a:moveTo>
                    <a:pt x="555" y="19"/>
                  </a:moveTo>
                  <a:lnTo>
                    <a:pt x="555" y="19"/>
                  </a:lnTo>
                  <a:lnTo>
                    <a:pt x="555" y="8"/>
                  </a:lnTo>
                  <a:lnTo>
                    <a:pt x="548" y="0"/>
                  </a:lnTo>
                  <a:lnTo>
                    <a:pt x="536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1" y="4"/>
                  </a:lnTo>
                  <a:lnTo>
                    <a:pt x="4" y="11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45"/>
                  </a:lnTo>
                  <a:lnTo>
                    <a:pt x="555" y="45"/>
                  </a:lnTo>
                  <a:lnTo>
                    <a:pt x="555" y="45"/>
                  </a:lnTo>
                  <a:lnTo>
                    <a:pt x="555" y="19"/>
                  </a:lnTo>
                  <a:lnTo>
                    <a:pt x="555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56"/>
            <p:cNvSpPr>
              <a:spLocks/>
            </p:cNvSpPr>
            <p:nvPr/>
          </p:nvSpPr>
          <p:spPr bwMode="auto">
            <a:xfrm>
              <a:off x="4013200" y="1001713"/>
              <a:ext cx="868363" cy="260350"/>
            </a:xfrm>
            <a:custGeom>
              <a:avLst/>
              <a:gdLst/>
              <a:ahLst/>
              <a:cxnLst>
                <a:cxn ang="0">
                  <a:pos x="15" y="164"/>
                </a:cxn>
                <a:cxn ang="0">
                  <a:pos x="529" y="164"/>
                </a:cxn>
                <a:cxn ang="0">
                  <a:pos x="529" y="164"/>
                </a:cxn>
                <a:cxn ang="0">
                  <a:pos x="547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164"/>
                </a:cxn>
                <a:cxn ang="0">
                  <a:pos x="15" y="164"/>
                </a:cxn>
              </a:cxnLst>
              <a:rect l="0" t="0" r="r" b="b"/>
              <a:pathLst>
                <a:path w="547" h="164">
                  <a:moveTo>
                    <a:pt x="15" y="164"/>
                  </a:moveTo>
                  <a:lnTo>
                    <a:pt x="529" y="164"/>
                  </a:lnTo>
                  <a:lnTo>
                    <a:pt x="529" y="164"/>
                  </a:lnTo>
                  <a:lnTo>
                    <a:pt x="5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5" y="164"/>
                  </a:lnTo>
                  <a:lnTo>
                    <a:pt x="15" y="1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57"/>
            <p:cNvSpPr>
              <a:spLocks/>
            </p:cNvSpPr>
            <p:nvPr/>
          </p:nvSpPr>
          <p:spPr bwMode="auto">
            <a:xfrm>
              <a:off x="4006850" y="919163"/>
              <a:ext cx="881063" cy="82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52"/>
                </a:cxn>
                <a:cxn ang="0">
                  <a:pos x="551" y="52"/>
                </a:cxn>
                <a:cxn ang="0">
                  <a:pos x="551" y="52"/>
                </a:cxn>
                <a:cxn ang="0">
                  <a:pos x="555" y="0"/>
                </a:cxn>
                <a:cxn ang="0">
                  <a:pos x="0" y="0"/>
                </a:cxn>
              </a:cxnLst>
              <a:rect l="0" t="0" r="r" b="b"/>
              <a:pathLst>
                <a:path w="555" h="52">
                  <a:moveTo>
                    <a:pt x="0" y="0"/>
                  </a:moveTo>
                  <a:lnTo>
                    <a:pt x="0" y="0"/>
                  </a:lnTo>
                  <a:lnTo>
                    <a:pt x="4" y="52"/>
                  </a:lnTo>
                  <a:lnTo>
                    <a:pt x="551" y="52"/>
                  </a:lnTo>
                  <a:lnTo>
                    <a:pt x="551" y="52"/>
                  </a:lnTo>
                  <a:lnTo>
                    <a:pt x="5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58"/>
            <p:cNvSpPr>
              <a:spLocks/>
            </p:cNvSpPr>
            <p:nvPr/>
          </p:nvSpPr>
          <p:spPr bwMode="auto">
            <a:xfrm>
              <a:off x="4208463" y="309563"/>
              <a:ext cx="466725" cy="939800"/>
            </a:xfrm>
            <a:custGeom>
              <a:avLst/>
              <a:gdLst/>
              <a:ahLst/>
              <a:cxnLst>
                <a:cxn ang="0">
                  <a:pos x="30" y="64"/>
                </a:cxn>
                <a:cxn ang="0">
                  <a:pos x="41" y="101"/>
                </a:cxn>
                <a:cxn ang="0">
                  <a:pos x="78" y="175"/>
                </a:cxn>
                <a:cxn ang="0">
                  <a:pos x="97" y="201"/>
                </a:cxn>
                <a:cxn ang="0">
                  <a:pos x="52" y="559"/>
                </a:cxn>
                <a:cxn ang="0">
                  <a:pos x="15" y="559"/>
                </a:cxn>
                <a:cxn ang="0">
                  <a:pos x="4" y="566"/>
                </a:cxn>
                <a:cxn ang="0">
                  <a:pos x="0" y="578"/>
                </a:cxn>
                <a:cxn ang="0">
                  <a:pos x="0" y="581"/>
                </a:cxn>
                <a:cxn ang="0">
                  <a:pos x="11" y="589"/>
                </a:cxn>
                <a:cxn ang="0">
                  <a:pos x="67" y="592"/>
                </a:cxn>
                <a:cxn ang="0">
                  <a:pos x="78" y="589"/>
                </a:cxn>
                <a:cxn ang="0">
                  <a:pos x="126" y="198"/>
                </a:cxn>
                <a:cxn ang="0">
                  <a:pos x="126" y="187"/>
                </a:cxn>
                <a:cxn ang="0">
                  <a:pos x="104" y="161"/>
                </a:cxn>
                <a:cxn ang="0">
                  <a:pos x="67" y="90"/>
                </a:cxn>
                <a:cxn ang="0">
                  <a:pos x="63" y="64"/>
                </a:cxn>
                <a:cxn ang="0">
                  <a:pos x="63" y="60"/>
                </a:cxn>
                <a:cxn ang="0">
                  <a:pos x="85" y="41"/>
                </a:cxn>
                <a:cxn ang="0">
                  <a:pos x="149" y="34"/>
                </a:cxn>
                <a:cxn ang="0">
                  <a:pos x="182" y="34"/>
                </a:cxn>
                <a:cxn ang="0">
                  <a:pos x="227" y="53"/>
                </a:cxn>
                <a:cxn ang="0">
                  <a:pos x="234" y="64"/>
                </a:cxn>
                <a:cxn ang="0">
                  <a:pos x="231" y="75"/>
                </a:cxn>
                <a:cxn ang="0">
                  <a:pos x="212" y="123"/>
                </a:cxn>
                <a:cxn ang="0">
                  <a:pos x="171" y="187"/>
                </a:cxn>
                <a:cxn ang="0">
                  <a:pos x="167" y="198"/>
                </a:cxn>
                <a:cxn ang="0">
                  <a:pos x="212" y="578"/>
                </a:cxn>
                <a:cxn ang="0">
                  <a:pos x="227" y="592"/>
                </a:cxn>
                <a:cxn ang="0">
                  <a:pos x="279" y="592"/>
                </a:cxn>
                <a:cxn ang="0">
                  <a:pos x="290" y="585"/>
                </a:cxn>
                <a:cxn ang="0">
                  <a:pos x="294" y="578"/>
                </a:cxn>
                <a:cxn ang="0">
                  <a:pos x="294" y="570"/>
                </a:cxn>
                <a:cxn ang="0">
                  <a:pos x="287" y="563"/>
                </a:cxn>
                <a:cxn ang="0">
                  <a:pos x="279" y="559"/>
                </a:cxn>
                <a:cxn ang="0">
                  <a:pos x="242" y="559"/>
                </a:cxn>
                <a:cxn ang="0">
                  <a:pos x="201" y="201"/>
                </a:cxn>
                <a:cxn ang="0">
                  <a:pos x="238" y="142"/>
                </a:cxn>
                <a:cxn ang="0">
                  <a:pos x="264" y="82"/>
                </a:cxn>
                <a:cxn ang="0">
                  <a:pos x="264" y="64"/>
                </a:cxn>
                <a:cxn ang="0">
                  <a:pos x="253" y="34"/>
                </a:cxn>
                <a:cxn ang="0">
                  <a:pos x="227" y="15"/>
                </a:cxn>
                <a:cxn ang="0">
                  <a:pos x="190" y="4"/>
                </a:cxn>
                <a:cxn ang="0">
                  <a:pos x="149" y="0"/>
                </a:cxn>
                <a:cxn ang="0">
                  <a:pos x="85" y="12"/>
                </a:cxn>
                <a:cxn ang="0">
                  <a:pos x="52" y="27"/>
                </a:cxn>
                <a:cxn ang="0">
                  <a:pos x="33" y="49"/>
                </a:cxn>
                <a:cxn ang="0">
                  <a:pos x="30" y="64"/>
                </a:cxn>
              </a:cxnLst>
              <a:rect l="0" t="0" r="r" b="b"/>
              <a:pathLst>
                <a:path w="294" h="592">
                  <a:moveTo>
                    <a:pt x="30" y="64"/>
                  </a:moveTo>
                  <a:lnTo>
                    <a:pt x="30" y="64"/>
                  </a:lnTo>
                  <a:lnTo>
                    <a:pt x="33" y="82"/>
                  </a:lnTo>
                  <a:lnTo>
                    <a:pt x="41" y="101"/>
                  </a:lnTo>
                  <a:lnTo>
                    <a:pt x="59" y="142"/>
                  </a:lnTo>
                  <a:lnTo>
                    <a:pt x="78" y="175"/>
                  </a:lnTo>
                  <a:lnTo>
                    <a:pt x="97" y="201"/>
                  </a:lnTo>
                  <a:lnTo>
                    <a:pt x="97" y="201"/>
                  </a:lnTo>
                  <a:lnTo>
                    <a:pt x="52" y="559"/>
                  </a:lnTo>
                  <a:lnTo>
                    <a:pt x="52" y="559"/>
                  </a:lnTo>
                  <a:lnTo>
                    <a:pt x="15" y="559"/>
                  </a:lnTo>
                  <a:lnTo>
                    <a:pt x="15" y="559"/>
                  </a:lnTo>
                  <a:lnTo>
                    <a:pt x="11" y="563"/>
                  </a:lnTo>
                  <a:lnTo>
                    <a:pt x="4" y="566"/>
                  </a:lnTo>
                  <a:lnTo>
                    <a:pt x="0" y="570"/>
                  </a:lnTo>
                  <a:lnTo>
                    <a:pt x="0" y="578"/>
                  </a:lnTo>
                  <a:lnTo>
                    <a:pt x="0" y="578"/>
                  </a:lnTo>
                  <a:lnTo>
                    <a:pt x="0" y="581"/>
                  </a:lnTo>
                  <a:lnTo>
                    <a:pt x="4" y="585"/>
                  </a:lnTo>
                  <a:lnTo>
                    <a:pt x="11" y="589"/>
                  </a:lnTo>
                  <a:lnTo>
                    <a:pt x="15" y="592"/>
                  </a:lnTo>
                  <a:lnTo>
                    <a:pt x="67" y="592"/>
                  </a:lnTo>
                  <a:lnTo>
                    <a:pt x="67" y="592"/>
                  </a:lnTo>
                  <a:lnTo>
                    <a:pt x="78" y="589"/>
                  </a:lnTo>
                  <a:lnTo>
                    <a:pt x="82" y="578"/>
                  </a:lnTo>
                  <a:lnTo>
                    <a:pt x="126" y="198"/>
                  </a:lnTo>
                  <a:lnTo>
                    <a:pt x="126" y="198"/>
                  </a:lnTo>
                  <a:lnTo>
                    <a:pt x="126" y="187"/>
                  </a:lnTo>
                  <a:lnTo>
                    <a:pt x="126" y="187"/>
                  </a:lnTo>
                  <a:lnTo>
                    <a:pt x="104" y="161"/>
                  </a:lnTo>
                  <a:lnTo>
                    <a:pt x="85" y="123"/>
                  </a:lnTo>
                  <a:lnTo>
                    <a:pt x="67" y="90"/>
                  </a:lnTo>
                  <a:lnTo>
                    <a:pt x="63" y="75"/>
                  </a:lnTo>
                  <a:lnTo>
                    <a:pt x="63" y="64"/>
                  </a:lnTo>
                  <a:lnTo>
                    <a:pt x="63" y="64"/>
                  </a:lnTo>
                  <a:lnTo>
                    <a:pt x="63" y="60"/>
                  </a:lnTo>
                  <a:lnTo>
                    <a:pt x="67" y="53"/>
                  </a:lnTo>
                  <a:lnTo>
                    <a:pt x="85" y="41"/>
                  </a:lnTo>
                  <a:lnTo>
                    <a:pt x="115" y="38"/>
                  </a:lnTo>
                  <a:lnTo>
                    <a:pt x="149" y="34"/>
                  </a:lnTo>
                  <a:lnTo>
                    <a:pt x="149" y="34"/>
                  </a:lnTo>
                  <a:lnTo>
                    <a:pt x="182" y="34"/>
                  </a:lnTo>
                  <a:lnTo>
                    <a:pt x="208" y="41"/>
                  </a:lnTo>
                  <a:lnTo>
                    <a:pt x="227" y="53"/>
                  </a:lnTo>
                  <a:lnTo>
                    <a:pt x="231" y="56"/>
                  </a:lnTo>
                  <a:lnTo>
                    <a:pt x="234" y="64"/>
                  </a:lnTo>
                  <a:lnTo>
                    <a:pt x="234" y="64"/>
                  </a:lnTo>
                  <a:lnTo>
                    <a:pt x="231" y="75"/>
                  </a:lnTo>
                  <a:lnTo>
                    <a:pt x="227" y="90"/>
                  </a:lnTo>
                  <a:lnTo>
                    <a:pt x="212" y="123"/>
                  </a:lnTo>
                  <a:lnTo>
                    <a:pt x="190" y="161"/>
                  </a:lnTo>
                  <a:lnTo>
                    <a:pt x="171" y="187"/>
                  </a:lnTo>
                  <a:lnTo>
                    <a:pt x="171" y="187"/>
                  </a:lnTo>
                  <a:lnTo>
                    <a:pt x="167" y="198"/>
                  </a:lnTo>
                  <a:lnTo>
                    <a:pt x="212" y="578"/>
                  </a:lnTo>
                  <a:lnTo>
                    <a:pt x="212" y="578"/>
                  </a:lnTo>
                  <a:lnTo>
                    <a:pt x="219" y="589"/>
                  </a:lnTo>
                  <a:lnTo>
                    <a:pt x="227" y="592"/>
                  </a:lnTo>
                  <a:lnTo>
                    <a:pt x="279" y="592"/>
                  </a:lnTo>
                  <a:lnTo>
                    <a:pt x="279" y="592"/>
                  </a:lnTo>
                  <a:lnTo>
                    <a:pt x="287" y="589"/>
                  </a:lnTo>
                  <a:lnTo>
                    <a:pt x="290" y="585"/>
                  </a:lnTo>
                  <a:lnTo>
                    <a:pt x="294" y="581"/>
                  </a:lnTo>
                  <a:lnTo>
                    <a:pt x="294" y="578"/>
                  </a:lnTo>
                  <a:lnTo>
                    <a:pt x="294" y="578"/>
                  </a:lnTo>
                  <a:lnTo>
                    <a:pt x="294" y="570"/>
                  </a:lnTo>
                  <a:lnTo>
                    <a:pt x="290" y="566"/>
                  </a:lnTo>
                  <a:lnTo>
                    <a:pt x="287" y="563"/>
                  </a:lnTo>
                  <a:lnTo>
                    <a:pt x="279" y="559"/>
                  </a:lnTo>
                  <a:lnTo>
                    <a:pt x="279" y="559"/>
                  </a:lnTo>
                  <a:lnTo>
                    <a:pt x="242" y="559"/>
                  </a:lnTo>
                  <a:lnTo>
                    <a:pt x="242" y="559"/>
                  </a:lnTo>
                  <a:lnTo>
                    <a:pt x="201" y="201"/>
                  </a:lnTo>
                  <a:lnTo>
                    <a:pt x="201" y="201"/>
                  </a:lnTo>
                  <a:lnTo>
                    <a:pt x="216" y="175"/>
                  </a:lnTo>
                  <a:lnTo>
                    <a:pt x="238" y="142"/>
                  </a:lnTo>
                  <a:lnTo>
                    <a:pt x="257" y="101"/>
                  </a:lnTo>
                  <a:lnTo>
                    <a:pt x="264" y="82"/>
                  </a:lnTo>
                  <a:lnTo>
                    <a:pt x="264" y="64"/>
                  </a:lnTo>
                  <a:lnTo>
                    <a:pt x="264" y="64"/>
                  </a:lnTo>
                  <a:lnTo>
                    <a:pt x="260" y="49"/>
                  </a:lnTo>
                  <a:lnTo>
                    <a:pt x="253" y="34"/>
                  </a:lnTo>
                  <a:lnTo>
                    <a:pt x="242" y="23"/>
                  </a:lnTo>
                  <a:lnTo>
                    <a:pt x="227" y="15"/>
                  </a:lnTo>
                  <a:lnTo>
                    <a:pt x="208" y="8"/>
                  </a:lnTo>
                  <a:lnTo>
                    <a:pt x="190" y="4"/>
                  </a:lnTo>
                  <a:lnTo>
                    <a:pt x="149" y="0"/>
                  </a:lnTo>
                  <a:lnTo>
                    <a:pt x="149" y="0"/>
                  </a:lnTo>
                  <a:lnTo>
                    <a:pt x="108" y="4"/>
                  </a:lnTo>
                  <a:lnTo>
                    <a:pt x="85" y="12"/>
                  </a:lnTo>
                  <a:lnTo>
                    <a:pt x="67" y="15"/>
                  </a:lnTo>
                  <a:lnTo>
                    <a:pt x="52" y="27"/>
                  </a:lnTo>
                  <a:lnTo>
                    <a:pt x="41" y="38"/>
                  </a:lnTo>
                  <a:lnTo>
                    <a:pt x="33" y="49"/>
                  </a:lnTo>
                  <a:lnTo>
                    <a:pt x="30" y="64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B5B2A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59"/>
            <p:cNvSpPr>
              <a:spLocks/>
            </p:cNvSpPr>
            <p:nvPr/>
          </p:nvSpPr>
          <p:spPr bwMode="auto">
            <a:xfrm>
              <a:off x="4267200" y="322263"/>
              <a:ext cx="188913" cy="874713"/>
            </a:xfrm>
            <a:custGeom>
              <a:avLst/>
              <a:gdLst/>
              <a:ahLst/>
              <a:cxnLst>
                <a:cxn ang="0">
                  <a:pos x="78" y="190"/>
                </a:cxn>
                <a:cxn ang="0">
                  <a:pos x="78" y="190"/>
                </a:cxn>
                <a:cxn ang="0">
                  <a:pos x="60" y="167"/>
                </a:cxn>
                <a:cxn ang="0">
                  <a:pos x="41" y="134"/>
                </a:cxn>
                <a:cxn ang="0">
                  <a:pos x="22" y="93"/>
                </a:cxn>
                <a:cxn ang="0">
                  <a:pos x="15" y="74"/>
                </a:cxn>
                <a:cxn ang="0">
                  <a:pos x="11" y="56"/>
                </a:cxn>
                <a:cxn ang="0">
                  <a:pos x="11" y="56"/>
                </a:cxn>
                <a:cxn ang="0">
                  <a:pos x="11" y="48"/>
                </a:cxn>
                <a:cxn ang="0">
                  <a:pos x="15" y="41"/>
                </a:cxn>
                <a:cxn ang="0">
                  <a:pos x="26" y="30"/>
                </a:cxn>
                <a:cxn ang="0">
                  <a:pos x="45" y="19"/>
                </a:cxn>
                <a:cxn ang="0">
                  <a:pos x="63" y="11"/>
                </a:cxn>
                <a:cxn ang="0">
                  <a:pos x="101" y="4"/>
                </a:cxn>
                <a:cxn ang="0">
                  <a:pos x="119" y="0"/>
                </a:cxn>
                <a:cxn ang="0">
                  <a:pos x="119" y="0"/>
                </a:cxn>
                <a:cxn ang="0">
                  <a:pos x="75" y="4"/>
                </a:cxn>
                <a:cxn ang="0">
                  <a:pos x="56" y="7"/>
                </a:cxn>
                <a:cxn ang="0">
                  <a:pos x="37" y="15"/>
                </a:cxn>
                <a:cxn ang="0">
                  <a:pos x="22" y="22"/>
                </a:cxn>
                <a:cxn ang="0">
                  <a:pos x="8" y="30"/>
                </a:cxn>
                <a:cxn ang="0">
                  <a:pos x="0" y="45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74"/>
                </a:cxn>
                <a:cxn ang="0">
                  <a:pos x="8" y="93"/>
                </a:cxn>
                <a:cxn ang="0">
                  <a:pos x="26" y="134"/>
                </a:cxn>
                <a:cxn ang="0">
                  <a:pos x="48" y="167"/>
                </a:cxn>
                <a:cxn ang="0">
                  <a:pos x="63" y="190"/>
                </a:cxn>
                <a:cxn ang="0">
                  <a:pos x="63" y="190"/>
                </a:cxn>
                <a:cxn ang="0">
                  <a:pos x="22" y="551"/>
                </a:cxn>
                <a:cxn ang="0">
                  <a:pos x="22" y="551"/>
                </a:cxn>
                <a:cxn ang="0">
                  <a:pos x="34" y="551"/>
                </a:cxn>
                <a:cxn ang="0">
                  <a:pos x="34" y="551"/>
                </a:cxn>
                <a:cxn ang="0">
                  <a:pos x="78" y="190"/>
                </a:cxn>
                <a:cxn ang="0">
                  <a:pos x="78" y="190"/>
                </a:cxn>
              </a:cxnLst>
              <a:rect l="0" t="0" r="r" b="b"/>
              <a:pathLst>
                <a:path w="119" h="551">
                  <a:moveTo>
                    <a:pt x="78" y="190"/>
                  </a:moveTo>
                  <a:lnTo>
                    <a:pt x="78" y="190"/>
                  </a:lnTo>
                  <a:lnTo>
                    <a:pt x="60" y="167"/>
                  </a:lnTo>
                  <a:lnTo>
                    <a:pt x="41" y="134"/>
                  </a:lnTo>
                  <a:lnTo>
                    <a:pt x="22" y="93"/>
                  </a:lnTo>
                  <a:lnTo>
                    <a:pt x="15" y="74"/>
                  </a:lnTo>
                  <a:lnTo>
                    <a:pt x="11" y="56"/>
                  </a:lnTo>
                  <a:lnTo>
                    <a:pt x="11" y="56"/>
                  </a:lnTo>
                  <a:lnTo>
                    <a:pt x="11" y="48"/>
                  </a:lnTo>
                  <a:lnTo>
                    <a:pt x="15" y="41"/>
                  </a:lnTo>
                  <a:lnTo>
                    <a:pt x="26" y="30"/>
                  </a:lnTo>
                  <a:lnTo>
                    <a:pt x="45" y="19"/>
                  </a:lnTo>
                  <a:lnTo>
                    <a:pt x="63" y="11"/>
                  </a:lnTo>
                  <a:lnTo>
                    <a:pt x="101" y="4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75" y="4"/>
                  </a:lnTo>
                  <a:lnTo>
                    <a:pt x="56" y="7"/>
                  </a:lnTo>
                  <a:lnTo>
                    <a:pt x="37" y="15"/>
                  </a:lnTo>
                  <a:lnTo>
                    <a:pt x="22" y="22"/>
                  </a:lnTo>
                  <a:lnTo>
                    <a:pt x="8" y="30"/>
                  </a:lnTo>
                  <a:lnTo>
                    <a:pt x="0" y="45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74"/>
                  </a:lnTo>
                  <a:lnTo>
                    <a:pt x="8" y="93"/>
                  </a:lnTo>
                  <a:lnTo>
                    <a:pt x="26" y="134"/>
                  </a:lnTo>
                  <a:lnTo>
                    <a:pt x="48" y="167"/>
                  </a:lnTo>
                  <a:lnTo>
                    <a:pt x="63" y="190"/>
                  </a:lnTo>
                  <a:lnTo>
                    <a:pt x="63" y="190"/>
                  </a:lnTo>
                  <a:lnTo>
                    <a:pt x="22" y="551"/>
                  </a:lnTo>
                  <a:lnTo>
                    <a:pt x="22" y="551"/>
                  </a:lnTo>
                  <a:lnTo>
                    <a:pt x="34" y="551"/>
                  </a:lnTo>
                  <a:lnTo>
                    <a:pt x="34" y="551"/>
                  </a:lnTo>
                  <a:lnTo>
                    <a:pt x="78" y="190"/>
                  </a:lnTo>
                  <a:lnTo>
                    <a:pt x="78" y="190"/>
                  </a:lnTo>
                  <a:close/>
                </a:path>
              </a:pathLst>
            </a:custGeom>
            <a:solidFill>
              <a:srgbClr val="F3F1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60"/>
            <p:cNvSpPr>
              <a:spLocks/>
            </p:cNvSpPr>
            <p:nvPr/>
          </p:nvSpPr>
          <p:spPr bwMode="auto">
            <a:xfrm>
              <a:off x="4468813" y="352425"/>
              <a:ext cx="141288" cy="885825"/>
            </a:xfrm>
            <a:custGeom>
              <a:avLst/>
              <a:gdLst/>
              <a:ahLst/>
              <a:cxnLst>
                <a:cxn ang="0">
                  <a:pos x="67" y="543"/>
                </a:cxn>
                <a:cxn ang="0">
                  <a:pos x="22" y="174"/>
                </a:cxn>
                <a:cxn ang="0">
                  <a:pos x="22" y="174"/>
                </a:cxn>
                <a:cxn ang="0">
                  <a:pos x="26" y="163"/>
                </a:cxn>
                <a:cxn ang="0">
                  <a:pos x="26" y="163"/>
                </a:cxn>
                <a:cxn ang="0">
                  <a:pos x="48" y="134"/>
                </a:cxn>
                <a:cxn ang="0">
                  <a:pos x="67" y="96"/>
                </a:cxn>
                <a:cxn ang="0">
                  <a:pos x="82" y="63"/>
                </a:cxn>
                <a:cxn ang="0">
                  <a:pos x="89" y="48"/>
                </a:cxn>
                <a:cxn ang="0">
                  <a:pos x="89" y="37"/>
                </a:cxn>
                <a:cxn ang="0">
                  <a:pos x="89" y="37"/>
                </a:cxn>
                <a:cxn ang="0">
                  <a:pos x="89" y="29"/>
                </a:cxn>
                <a:cxn ang="0">
                  <a:pos x="82" y="22"/>
                </a:cxn>
                <a:cxn ang="0">
                  <a:pos x="63" y="11"/>
                </a:cxn>
                <a:cxn ang="0">
                  <a:pos x="37" y="3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9" y="3"/>
                </a:cxn>
                <a:cxn ang="0">
                  <a:pos x="52" y="11"/>
                </a:cxn>
                <a:cxn ang="0">
                  <a:pos x="70" y="22"/>
                </a:cxn>
                <a:cxn ang="0">
                  <a:pos x="74" y="29"/>
                </a:cxn>
                <a:cxn ang="0">
                  <a:pos x="74" y="37"/>
                </a:cxn>
                <a:cxn ang="0">
                  <a:pos x="74" y="37"/>
                </a:cxn>
                <a:cxn ang="0">
                  <a:pos x="74" y="48"/>
                </a:cxn>
                <a:cxn ang="0">
                  <a:pos x="70" y="63"/>
                </a:cxn>
                <a:cxn ang="0">
                  <a:pos x="55" y="96"/>
                </a:cxn>
                <a:cxn ang="0">
                  <a:pos x="33" y="134"/>
                </a:cxn>
                <a:cxn ang="0">
                  <a:pos x="15" y="163"/>
                </a:cxn>
                <a:cxn ang="0">
                  <a:pos x="15" y="163"/>
                </a:cxn>
                <a:cxn ang="0">
                  <a:pos x="11" y="174"/>
                </a:cxn>
                <a:cxn ang="0">
                  <a:pos x="55" y="543"/>
                </a:cxn>
                <a:cxn ang="0">
                  <a:pos x="55" y="543"/>
                </a:cxn>
                <a:cxn ang="0">
                  <a:pos x="59" y="554"/>
                </a:cxn>
                <a:cxn ang="0">
                  <a:pos x="70" y="558"/>
                </a:cxn>
                <a:cxn ang="0">
                  <a:pos x="82" y="558"/>
                </a:cxn>
                <a:cxn ang="0">
                  <a:pos x="82" y="558"/>
                </a:cxn>
                <a:cxn ang="0">
                  <a:pos x="74" y="554"/>
                </a:cxn>
                <a:cxn ang="0">
                  <a:pos x="67" y="543"/>
                </a:cxn>
                <a:cxn ang="0">
                  <a:pos x="67" y="543"/>
                </a:cxn>
              </a:cxnLst>
              <a:rect l="0" t="0" r="r" b="b"/>
              <a:pathLst>
                <a:path w="89" h="558">
                  <a:moveTo>
                    <a:pt x="67" y="543"/>
                  </a:moveTo>
                  <a:lnTo>
                    <a:pt x="22" y="174"/>
                  </a:lnTo>
                  <a:lnTo>
                    <a:pt x="22" y="174"/>
                  </a:lnTo>
                  <a:lnTo>
                    <a:pt x="26" y="163"/>
                  </a:lnTo>
                  <a:lnTo>
                    <a:pt x="26" y="163"/>
                  </a:lnTo>
                  <a:lnTo>
                    <a:pt x="48" y="134"/>
                  </a:lnTo>
                  <a:lnTo>
                    <a:pt x="67" y="96"/>
                  </a:lnTo>
                  <a:lnTo>
                    <a:pt x="82" y="63"/>
                  </a:lnTo>
                  <a:lnTo>
                    <a:pt x="89" y="48"/>
                  </a:lnTo>
                  <a:lnTo>
                    <a:pt x="89" y="37"/>
                  </a:lnTo>
                  <a:lnTo>
                    <a:pt x="89" y="37"/>
                  </a:lnTo>
                  <a:lnTo>
                    <a:pt x="89" y="29"/>
                  </a:lnTo>
                  <a:lnTo>
                    <a:pt x="82" y="22"/>
                  </a:lnTo>
                  <a:lnTo>
                    <a:pt x="63" y="11"/>
                  </a:lnTo>
                  <a:lnTo>
                    <a:pt x="37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9" y="3"/>
                  </a:lnTo>
                  <a:lnTo>
                    <a:pt x="52" y="11"/>
                  </a:lnTo>
                  <a:lnTo>
                    <a:pt x="70" y="22"/>
                  </a:lnTo>
                  <a:lnTo>
                    <a:pt x="74" y="29"/>
                  </a:lnTo>
                  <a:lnTo>
                    <a:pt x="74" y="37"/>
                  </a:lnTo>
                  <a:lnTo>
                    <a:pt x="74" y="37"/>
                  </a:lnTo>
                  <a:lnTo>
                    <a:pt x="74" y="48"/>
                  </a:lnTo>
                  <a:lnTo>
                    <a:pt x="70" y="63"/>
                  </a:lnTo>
                  <a:lnTo>
                    <a:pt x="55" y="96"/>
                  </a:lnTo>
                  <a:lnTo>
                    <a:pt x="33" y="134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1" y="174"/>
                  </a:lnTo>
                  <a:lnTo>
                    <a:pt x="55" y="543"/>
                  </a:lnTo>
                  <a:lnTo>
                    <a:pt x="55" y="543"/>
                  </a:lnTo>
                  <a:lnTo>
                    <a:pt x="59" y="554"/>
                  </a:lnTo>
                  <a:lnTo>
                    <a:pt x="70" y="558"/>
                  </a:lnTo>
                  <a:lnTo>
                    <a:pt x="82" y="558"/>
                  </a:lnTo>
                  <a:lnTo>
                    <a:pt x="82" y="558"/>
                  </a:lnTo>
                  <a:lnTo>
                    <a:pt x="74" y="554"/>
                  </a:lnTo>
                  <a:lnTo>
                    <a:pt x="67" y="543"/>
                  </a:lnTo>
                  <a:lnTo>
                    <a:pt x="67" y="543"/>
                  </a:lnTo>
                  <a:close/>
                </a:path>
              </a:pathLst>
            </a:custGeom>
            <a:solidFill>
              <a:srgbClr val="F3F1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61"/>
            <p:cNvSpPr>
              <a:spLocks/>
            </p:cNvSpPr>
            <p:nvPr/>
          </p:nvSpPr>
          <p:spPr bwMode="auto">
            <a:xfrm>
              <a:off x="4024313" y="1214438"/>
              <a:ext cx="249238" cy="53975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157" y="34"/>
                </a:cxn>
                <a:cxn ang="0">
                  <a:pos x="157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15"/>
                </a:cxn>
                <a:cxn ang="0">
                  <a:pos x="0" y="22"/>
                </a:cxn>
                <a:cxn ang="0">
                  <a:pos x="0" y="34"/>
                </a:cxn>
                <a:cxn ang="0">
                  <a:pos x="0" y="34"/>
                </a:cxn>
              </a:cxnLst>
              <a:rect l="0" t="0" r="r" b="b"/>
              <a:pathLst>
                <a:path w="157" h="34">
                  <a:moveTo>
                    <a:pt x="0" y="34"/>
                  </a:moveTo>
                  <a:lnTo>
                    <a:pt x="157" y="34"/>
                  </a:lnTo>
                  <a:lnTo>
                    <a:pt x="157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5"/>
                  </a:lnTo>
                  <a:lnTo>
                    <a:pt x="0" y="22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62"/>
            <p:cNvSpPr>
              <a:spLocks noChangeArrowheads="1"/>
            </p:cNvSpPr>
            <p:nvPr/>
          </p:nvSpPr>
          <p:spPr bwMode="auto">
            <a:xfrm>
              <a:off x="4343400" y="1214438"/>
              <a:ext cx="195263" cy="5397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63"/>
            <p:cNvSpPr>
              <a:spLocks/>
            </p:cNvSpPr>
            <p:nvPr/>
          </p:nvSpPr>
          <p:spPr bwMode="auto">
            <a:xfrm>
              <a:off x="4616450" y="1214438"/>
              <a:ext cx="247650" cy="53975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156" y="34"/>
                </a:cxn>
                <a:cxn ang="0">
                  <a:pos x="156" y="34"/>
                </a:cxn>
                <a:cxn ang="0">
                  <a:pos x="156" y="22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34"/>
                </a:cxn>
              </a:cxnLst>
              <a:rect l="0" t="0" r="r" b="b"/>
              <a:pathLst>
                <a:path w="156" h="34">
                  <a:moveTo>
                    <a:pt x="0" y="34"/>
                  </a:moveTo>
                  <a:lnTo>
                    <a:pt x="156" y="34"/>
                  </a:lnTo>
                  <a:lnTo>
                    <a:pt x="156" y="34"/>
                  </a:lnTo>
                  <a:lnTo>
                    <a:pt x="156" y="22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64"/>
            <p:cNvSpPr>
              <a:spLocks/>
            </p:cNvSpPr>
            <p:nvPr/>
          </p:nvSpPr>
          <p:spPr bwMode="auto">
            <a:xfrm>
              <a:off x="4030663" y="1190625"/>
              <a:ext cx="242888" cy="238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5"/>
                </a:cxn>
                <a:cxn ang="0">
                  <a:pos x="153" y="15"/>
                </a:cxn>
                <a:cxn ang="0">
                  <a:pos x="153" y="0"/>
                </a:cxn>
                <a:cxn ang="0">
                  <a:pos x="0" y="0"/>
                </a:cxn>
              </a:cxnLst>
              <a:rect l="0" t="0" r="r" b="b"/>
              <a:pathLst>
                <a:path w="153" h="15">
                  <a:moveTo>
                    <a:pt x="0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153" y="15"/>
                  </a:lnTo>
                  <a:lnTo>
                    <a:pt x="1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65"/>
            <p:cNvSpPr>
              <a:spLocks noChangeArrowheads="1"/>
            </p:cNvSpPr>
            <p:nvPr/>
          </p:nvSpPr>
          <p:spPr bwMode="auto">
            <a:xfrm>
              <a:off x="4343400" y="1190625"/>
              <a:ext cx="195263" cy="23813"/>
            </a:xfrm>
            <a:prstGeom prst="rect">
              <a:avLst/>
            </a:prstGeom>
            <a:solidFill>
              <a:srgbClr val="33333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66"/>
            <p:cNvSpPr>
              <a:spLocks/>
            </p:cNvSpPr>
            <p:nvPr/>
          </p:nvSpPr>
          <p:spPr bwMode="auto">
            <a:xfrm>
              <a:off x="4616450" y="1190625"/>
              <a:ext cx="247650" cy="238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"/>
                </a:cxn>
                <a:cxn ang="0">
                  <a:pos x="152" y="15"/>
                </a:cxn>
                <a:cxn ang="0">
                  <a:pos x="152" y="15"/>
                </a:cxn>
                <a:cxn ang="0">
                  <a:pos x="156" y="0"/>
                </a:cxn>
                <a:cxn ang="0">
                  <a:pos x="0" y="0"/>
                </a:cxn>
              </a:cxnLst>
              <a:rect l="0" t="0" r="r" b="b"/>
              <a:pathLst>
                <a:path w="156" h="15">
                  <a:moveTo>
                    <a:pt x="0" y="0"/>
                  </a:moveTo>
                  <a:lnTo>
                    <a:pt x="0" y="15"/>
                  </a:lnTo>
                  <a:lnTo>
                    <a:pt x="152" y="15"/>
                  </a:lnTo>
                  <a:lnTo>
                    <a:pt x="152" y="15"/>
                  </a:lnTo>
                  <a:lnTo>
                    <a:pt x="1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0" name="Picture 19" descr="paper2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email"/>
          <a:stretch>
            <a:fillRect/>
          </a:stretch>
        </p:blipFill>
        <p:spPr>
          <a:xfrm>
            <a:off x="2819399" y="1905000"/>
            <a:ext cx="4785247" cy="38862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657600" y="25908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What am I going to do about it?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124200" y="29718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1) I’m going to open a spreadsheet</a:t>
            </a:r>
            <a:br>
              <a:rPr lang="en-US" dirty="0" smtClean="0"/>
            </a:br>
            <a:r>
              <a:rPr lang="en-US" dirty="0" smtClean="0"/>
              <a:t>of all the new opportunities I can find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200400" y="36576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2) I’m going to approach all of these</a:t>
            </a:r>
            <a:br>
              <a:rPr lang="en-US" dirty="0" smtClean="0"/>
            </a:br>
            <a:r>
              <a:rPr lang="en-US" dirty="0" smtClean="0"/>
              <a:t>individuals and agencies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3200400" y="42672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3) I’m going to approach the LEO some funding to plan a trip (including Eventbrite etc) to </a:t>
            </a:r>
            <a:r>
              <a:rPr lang="en-US" dirty="0" smtClean="0"/>
              <a:t>Manchester </a:t>
            </a:r>
            <a:r>
              <a:rPr lang="en-US" dirty="0" smtClean="0"/>
              <a:t>built around a conference of relevance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 rot="550102">
            <a:off x="756903" y="2120483"/>
            <a:ext cx="2819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i="1" dirty="0" smtClean="0"/>
              <a:t>GOAL</a:t>
            </a:r>
            <a:r>
              <a:rPr lang="en-US" sz="1500" b="1" dirty="0" smtClean="0"/>
              <a:t>:</a:t>
            </a:r>
          </a:p>
          <a:p>
            <a:pPr algn="ctr"/>
            <a:r>
              <a:rPr lang="en-US" sz="1500" dirty="0" smtClean="0"/>
              <a:t>I want to begin exporting </a:t>
            </a:r>
            <a:br>
              <a:rPr lang="en-US" sz="1500" dirty="0" smtClean="0"/>
            </a:br>
            <a:r>
              <a:rPr lang="en-US" sz="1500" dirty="0" smtClean="0"/>
              <a:t>profitably in 2016</a:t>
            </a:r>
            <a:endParaRPr lang="en-US" sz="15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075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9" r="3704" b="2074"/>
          <a:stretch/>
        </p:blipFill>
        <p:spPr>
          <a:xfrm>
            <a:off x="-1" y="1"/>
            <a:ext cx="914400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64088" y="836714"/>
            <a:ext cx="4104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DON’T WAIT FOR </a:t>
            </a:r>
            <a:br>
              <a:rPr lang="en-US" sz="2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</a:br>
            <a:r>
              <a:rPr lang="en-US" sz="2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THE PERFECT MOMENT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765" y="5733258"/>
            <a:ext cx="92100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TAKE THE MOMENT </a:t>
            </a:r>
            <a:b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</a:br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AND MAKE IT PERFECT</a:t>
            </a:r>
          </a:p>
        </p:txBody>
      </p:sp>
    </p:spTree>
    <p:extLst>
      <p:ext uri="{BB962C8B-B14F-4D97-AF65-F5344CB8AC3E}">
        <p14:creationId xmlns:p14="http://schemas.microsoft.com/office/powerpoint/2010/main" val="133510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39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1"/>
  <p:tag name="ARTICULATE_PLAYLIST_ID" val="-1"/>
  <p:tag name="ARTICULATE_LOCK_SLIDE" val="0"/>
  <p:tag name="ARTICULATE_SLIDE_GUID" val="3bbea3f5-b87b-49b2-b716-2372eef125e6"/>
  <p:tag name="ARTICULATE_SLIDE_NAV" val="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om\AppData\Local\Temp\articulate\presenter\imgtemp\c2w9O4yw_files\slide0001_image001.pn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om\AppData\Local\Temp\articulate\presenter\imgtemp\jmuAAhjC_files\slide0001_image001.pn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1"/>
  <p:tag name="ARTICULATE_PLAYLIST_ID" val="-1"/>
  <p:tag name="ARTICULATE_LOCK_SLIDE" val="0"/>
  <p:tag name="ARTICULATE_SLIDE_GUID" val="3bbea3f5-b87b-49b2-b716-2372eef125e6"/>
  <p:tag name="ARTICULATE_SLIDE_NAV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om\AppData\Local\Temp\articulate\presenter\imgtemp\jmuAAhjC_files\slide0001_image001.pn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PLAYLIST_ID" val="-1"/>
  <p:tag name="ARTICULATE_LOCK_SLIDE" val="0"/>
  <p:tag name="ARTICULATE_SLIDE_GUID" val="cfbaea07-91d9-4a39-bc60-efc479bb6ce3"/>
  <p:tag name="ARTICULATE_SLIDE_PAUSE" val="1"/>
  <p:tag name="ARTICULATE_SLIDE_NAV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om\AppData\Local\Temp\articulate\presenter\imgtemp\2n6rD9a0_files\slide0001_image001.pn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</TotalTime>
  <Words>239</Words>
  <Application>Microsoft Office PowerPoint</Application>
  <PresentationFormat>On-screen Show (4:3)</PresentationFormat>
  <Paragraphs>46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Susan Hayes, CFA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Action!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SeminarUser</dc:creator>
  <cp:lastModifiedBy>SeminarUser</cp:lastModifiedBy>
  <cp:revision>81</cp:revision>
  <dcterms:created xsi:type="dcterms:W3CDTF">2015-03-20T08:41:07Z</dcterms:created>
  <dcterms:modified xsi:type="dcterms:W3CDTF">2016-03-03T17:40:01Z</dcterms:modified>
</cp:coreProperties>
</file>